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3.xml" ContentType="application/vnd.openxmlformats-officedocument.theme+xml"/>
  <Override PartName="/ppt/slideLayouts/slideLayout18.xml" ContentType="application/vnd.openxmlformats-officedocument.presentationml.slideLayout+xml"/>
  <Override PartName="/ppt/theme/theme4.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5.xml" ContentType="application/vnd.openxmlformats-officedocument.theme+xml"/>
  <Override PartName="/ppt/slideLayouts/slideLayout21.xml" ContentType="application/vnd.openxmlformats-officedocument.presentationml.slideLayout+xml"/>
  <Override PartName="/ppt/theme/theme6.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7.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8.xml" ContentType="application/vnd.openxmlformats-officedocument.theme+xml"/>
  <Override PartName="/ppt/slideLayouts/slideLayout29.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comments/modernComment_106_5285BC67.xml" ContentType="application/vnd.ms-powerpoint.comments+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5" r:id="rId4"/>
    <p:sldMasterId id="2147483675" r:id="rId5"/>
    <p:sldMasterId id="2147483716" r:id="rId6"/>
    <p:sldMasterId id="2147483705" r:id="rId7"/>
    <p:sldMasterId id="2147483707" r:id="rId8"/>
    <p:sldMasterId id="2147483699" r:id="rId9"/>
    <p:sldMasterId id="2147483688" r:id="rId10"/>
    <p:sldMasterId id="2147483697" r:id="rId11"/>
    <p:sldMasterId id="2147483761" r:id="rId12"/>
  </p:sldMasterIdLst>
  <p:notesMasterIdLst>
    <p:notesMasterId r:id="rId33"/>
  </p:notesMasterIdLst>
  <p:handoutMasterIdLst>
    <p:handoutMasterId r:id="rId34"/>
  </p:handoutMasterIdLst>
  <p:sldIdLst>
    <p:sldId id="256" r:id="rId13"/>
    <p:sldId id="257" r:id="rId14"/>
    <p:sldId id="259" r:id="rId15"/>
    <p:sldId id="260" r:id="rId16"/>
    <p:sldId id="261" r:id="rId17"/>
    <p:sldId id="262" r:id="rId18"/>
    <p:sldId id="263" r:id="rId19"/>
    <p:sldId id="264" r:id="rId20"/>
    <p:sldId id="265" r:id="rId21"/>
    <p:sldId id="266" r:id="rId22"/>
    <p:sldId id="267" r:id="rId23"/>
    <p:sldId id="268" r:id="rId24"/>
    <p:sldId id="269" r:id="rId25"/>
    <p:sldId id="275" r:id="rId26"/>
    <p:sldId id="270" r:id="rId27"/>
    <p:sldId id="271" r:id="rId28"/>
    <p:sldId id="272" r:id="rId29"/>
    <p:sldId id="273" r:id="rId30"/>
    <p:sldId id="276" r:id="rId31"/>
    <p:sldId id="258" r:id="rId3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16CF53B5-D20E-A48F-084A-D83A0D70EEEA}" name="Varun Reddy" initials="VR" userId="Varun Reddy" providerId="None"/>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Stacey Greene" initials="" lastIdx="11" clrIdx="0"/>
  <p:cmAuthor id="1" name="Jason Rodriguez" initials="" lastIdx="0" clrIdx="1"/>
  <p:cmAuthor id="2" name="Michael Hofmann" initials="" lastIdx="2" clrIdx="2"/>
  <p:cmAuthor id="3" name="Anastasia Greene" initials="" lastIdx="2" clrIdx="3"/>
  <p:cmAuthor id="4" name="Rebecca Turner" initials="RT" lastIdx="4" clrIdx="4"/>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F0D37"/>
    <a:srgbClr val="90152A"/>
    <a:srgbClr val="B12C3D"/>
    <a:srgbClr val="DF7023"/>
    <a:srgbClr val="0F787D"/>
    <a:srgbClr val="000000"/>
    <a:srgbClr val="8A002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B59867A-9C60-4A9E-A772-F321B7FEDA2D}" v="877" dt="2022-04-22T23:19:07.826"/>
    <p1510:client id="{32B21DCB-1DA2-4AF4-85C6-AD22999131B5}" v="2573" dt="2022-04-23T19:47:17.289"/>
    <p1510:client id="{481FCA96-72EE-B50F-6F1B-DC184BDFA937}" v="27" dt="2022-04-23T17:21:46.471"/>
    <p1510:client id="{D3BEAD1A-D9CE-ED8A-A0AA-3C3EB9006E83}" v="107" dt="2022-04-23T19:44:13.81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799" autoAdjust="0"/>
    <p:restoredTop sz="50067" autoAdjust="0"/>
  </p:normalViewPr>
  <p:slideViewPr>
    <p:cSldViewPr snapToGrid="0">
      <p:cViewPr varScale="1">
        <p:scale>
          <a:sx n="112" d="100"/>
          <a:sy n="112" d="100"/>
        </p:scale>
        <p:origin x="1578" y="96"/>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57" d="100"/>
          <a:sy n="57" d="100"/>
        </p:scale>
        <p:origin x="2832" y="7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xml"/><Relationship Id="rId18" Type="http://schemas.openxmlformats.org/officeDocument/2006/relationships/slide" Target="slides/slide6.xml"/><Relationship Id="rId26" Type="http://schemas.openxmlformats.org/officeDocument/2006/relationships/slide" Target="slides/slide14.xml"/><Relationship Id="rId39" Type="http://schemas.openxmlformats.org/officeDocument/2006/relationships/tableStyles" Target="tableStyles.xml"/><Relationship Id="rId21" Type="http://schemas.openxmlformats.org/officeDocument/2006/relationships/slide" Target="slides/slide9.xml"/><Relationship Id="rId34" Type="http://schemas.openxmlformats.org/officeDocument/2006/relationships/handoutMaster" Target="handoutMasters/handoutMaster1.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4.xml"/><Relationship Id="rId20" Type="http://schemas.openxmlformats.org/officeDocument/2006/relationships/slide" Target="slides/slide8.xml"/><Relationship Id="rId29" Type="http://schemas.openxmlformats.org/officeDocument/2006/relationships/slide" Target="slides/slide17.xml"/><Relationship Id="rId41"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12.xml"/><Relationship Id="rId32" Type="http://schemas.openxmlformats.org/officeDocument/2006/relationships/slide" Target="slides/slide20.xml"/><Relationship Id="rId37" Type="http://schemas.openxmlformats.org/officeDocument/2006/relationships/viewProps" Target="viewProps.xml"/><Relationship Id="rId40" Type="http://schemas.microsoft.com/office/2015/10/relationships/revisionInfo" Target="revisionInfo.xml"/><Relationship Id="rId5" Type="http://schemas.openxmlformats.org/officeDocument/2006/relationships/slideMaster" Target="slideMasters/slideMaster2.xml"/><Relationship Id="rId15" Type="http://schemas.openxmlformats.org/officeDocument/2006/relationships/slide" Target="slides/slide3.xml"/><Relationship Id="rId23" Type="http://schemas.openxmlformats.org/officeDocument/2006/relationships/slide" Target="slides/slide11.xml"/><Relationship Id="rId28" Type="http://schemas.openxmlformats.org/officeDocument/2006/relationships/slide" Target="slides/slide16.xml"/><Relationship Id="rId36" Type="http://schemas.openxmlformats.org/officeDocument/2006/relationships/presProps" Target="presProps.xml"/><Relationship Id="rId10" Type="http://schemas.openxmlformats.org/officeDocument/2006/relationships/slideMaster" Target="slideMasters/slideMaster7.xml"/><Relationship Id="rId19" Type="http://schemas.openxmlformats.org/officeDocument/2006/relationships/slide" Target="slides/slide7.xml"/><Relationship Id="rId31" Type="http://schemas.openxmlformats.org/officeDocument/2006/relationships/slide" Target="slides/slide19.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2.xml"/><Relationship Id="rId22" Type="http://schemas.openxmlformats.org/officeDocument/2006/relationships/slide" Target="slides/slide10.xml"/><Relationship Id="rId27" Type="http://schemas.openxmlformats.org/officeDocument/2006/relationships/slide" Target="slides/slide15.xml"/><Relationship Id="rId30" Type="http://schemas.openxmlformats.org/officeDocument/2006/relationships/slide" Target="slides/slide18.xml"/><Relationship Id="rId35" Type="http://schemas.openxmlformats.org/officeDocument/2006/relationships/commentAuthors" Target="commentAuthors.xml"/><Relationship Id="rId8" Type="http://schemas.openxmlformats.org/officeDocument/2006/relationships/slideMaster" Target="slideMasters/slideMaster5.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 Target="slides/slide5.xml"/><Relationship Id="rId25" Type="http://schemas.openxmlformats.org/officeDocument/2006/relationships/slide" Target="slides/slide13.xml"/><Relationship Id="rId33" Type="http://schemas.openxmlformats.org/officeDocument/2006/relationships/notesMaster" Target="notesMasters/notesMaster1.xml"/><Relationship Id="rId38" Type="http://schemas.openxmlformats.org/officeDocument/2006/relationships/theme" Target="theme/theme1.xml"/></Relationships>
</file>

<file path=ppt/comments/modernComment_106_5285BC67.xml><?xml version="1.0" encoding="utf-8"?>
<p188:cmLst xmlns:a="http://schemas.openxmlformats.org/drawingml/2006/main" xmlns:r="http://schemas.openxmlformats.org/officeDocument/2006/relationships" xmlns:p188="http://schemas.microsoft.com/office/powerpoint/2018/8/main">
  <p188:cm id="{BE3E1C56-92ED-4920-AB90-F3041EF5CED6}" authorId="{16CF53B5-D20E-A48F-084A-D83A0D70EEEA}" created="2022-04-22T21:00:40.867">
    <ac:deMkLst xmlns:ac="http://schemas.microsoft.com/office/drawing/2013/main/command">
      <pc:docMk xmlns:pc="http://schemas.microsoft.com/office/powerpoint/2013/main/command"/>
      <pc:sldMk xmlns:pc="http://schemas.microsoft.com/office/powerpoint/2013/main/command" cId="1384496231" sldId="262"/>
      <ac:picMk id="7" creationId="{41BF9CA8-6F82-4683-9ED7-B654F8B85942}"/>
    </ac:deMkLst>
    <p188:txBody>
      <a:bodyPr/>
      <a:lstStyle/>
      <a:p>
        <a:r>
          <a:rPr lang="en-US"/>
          <a:t>Replace it with legend plot </a:t>
        </a:r>
      </a:p>
    </p188:txBody>
  </p188:cm>
</p188: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6CA05748-ED2D-D64E-99DF-8786916463A4}" type="datetime1">
              <a:rPr lang="en-US" smtClean="0"/>
              <a:t>4/22/2022</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74A7536-799B-F143-BC53-9CC169B5E1DE}" type="slidenum">
              <a:rPr lang="en-US" smtClean="0"/>
              <a:t>‹#›</a:t>
            </a:fld>
            <a:endParaRPr lang="en-US"/>
          </a:p>
        </p:txBody>
      </p:sp>
    </p:spTree>
    <p:extLst>
      <p:ext uri="{BB962C8B-B14F-4D97-AF65-F5344CB8AC3E}">
        <p14:creationId xmlns:p14="http://schemas.microsoft.com/office/powerpoint/2010/main" val="32242475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8DAFACB-FB72-504C-9D79-2AB5728FD867}" type="datetime1">
              <a:rPr lang="en-US" smtClean="0"/>
              <a:t>4/22/2022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6961DC2-A28F-4C81-9966-8D7B3191DD23}" type="slidenum">
              <a:rPr lang="en-US" smtClean="0"/>
              <a:t>‹#›</a:t>
            </a:fld>
            <a:endParaRPr lang="en-US"/>
          </a:p>
        </p:txBody>
      </p:sp>
    </p:spTree>
    <p:extLst>
      <p:ext uri="{BB962C8B-B14F-4D97-AF65-F5344CB8AC3E}">
        <p14:creationId xmlns:p14="http://schemas.microsoft.com/office/powerpoint/2010/main" val="1904414396"/>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2.jpg"/><Relationship Id="rId1" Type="http://schemas.openxmlformats.org/officeDocument/2006/relationships/slideMaster" Target="../slideMasters/slideMaster3.xml"/><Relationship Id="rId4" Type="http://schemas.openxmlformats.org/officeDocument/2006/relationships/image" Target="../media/image8.emf"/></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3.jpg"/><Relationship Id="rId1" Type="http://schemas.openxmlformats.org/officeDocument/2006/relationships/slideMaster" Target="../slideMasters/slideMaster3.xml"/><Relationship Id="rId4" Type="http://schemas.openxmlformats.org/officeDocument/2006/relationships/image" Target="../media/image8.emf"/></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4.jpg"/><Relationship Id="rId1" Type="http://schemas.openxmlformats.org/officeDocument/2006/relationships/slideMaster" Target="../slideMasters/slideMaster3.xml"/><Relationship Id="rId4" Type="http://schemas.openxmlformats.org/officeDocument/2006/relationships/image" Target="../media/image8.emf"/></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11.emf"/><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11.emf"/><Relationship Id="rId1" Type="http://schemas.openxmlformats.org/officeDocument/2006/relationships/slideMaster" Target="../slideMasters/slideMaster5.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6.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6.png"/><Relationship Id="rId1" Type="http://schemas.openxmlformats.org/officeDocument/2006/relationships/slideMaster" Target="../slideMasters/slideMaster9.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University Center Complex">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3786187" y="0"/>
            <a:ext cx="5357812" cy="6857999"/>
          </a:xfrm>
          <a:prstGeom prst="rect">
            <a:avLst/>
          </a:prstGeom>
        </p:spPr>
      </p:pic>
      <p:sp>
        <p:nvSpPr>
          <p:cNvPr id="16" name="Text Placeholder 26"/>
          <p:cNvSpPr>
            <a:spLocks noGrp="1"/>
          </p:cNvSpPr>
          <p:nvPr>
            <p:ph type="body" sz="quarter" idx="15" hasCustomPrompt="1"/>
          </p:nvPr>
        </p:nvSpPr>
        <p:spPr>
          <a:xfrm>
            <a:off x="123825" y="3534870"/>
            <a:ext cx="4993528" cy="1204686"/>
          </a:xfrm>
          <a:prstGeom prst="rect">
            <a:avLst/>
          </a:prstGeom>
        </p:spPr>
        <p:txBody>
          <a:bodyPr/>
          <a:lstStyle>
            <a:lvl1pPr marL="0" indent="0">
              <a:lnSpc>
                <a:spcPct val="100000"/>
              </a:lnSpc>
              <a:spcBef>
                <a:spcPts val="0"/>
              </a:spcBef>
              <a:buNone/>
              <a:defRPr sz="2000" b="0" i="1"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Subtitle line that can be up to 2 lines of text if it needs to be</a:t>
            </a:r>
          </a:p>
        </p:txBody>
      </p:sp>
      <p:sp>
        <p:nvSpPr>
          <p:cNvPr id="17" name="Text Placeholder 17"/>
          <p:cNvSpPr>
            <a:spLocks noGrp="1"/>
          </p:cNvSpPr>
          <p:nvPr>
            <p:ph type="body" sz="quarter" idx="13" hasCustomPrompt="1"/>
          </p:nvPr>
        </p:nvSpPr>
        <p:spPr>
          <a:xfrm>
            <a:off x="123825" y="1725705"/>
            <a:ext cx="5000999" cy="1648865"/>
          </a:xfrm>
          <a:prstGeom prst="rect">
            <a:avLst/>
          </a:prstGeom>
        </p:spPr>
        <p:txBody>
          <a:bodyPr/>
          <a:lstStyle>
            <a:lvl1pPr marL="0" indent="0">
              <a:lnSpc>
                <a:spcPct val="100000"/>
              </a:lnSpc>
              <a:spcBef>
                <a:spcPts val="0"/>
              </a:spcBef>
              <a:buNone/>
              <a:defRPr sz="3000" b="1" i="0">
                <a:latin typeface="Arial"/>
                <a:cs typeface="Arial"/>
              </a:defRPr>
            </a:lvl1pPr>
          </a:lstStyle>
          <a:p>
            <a:pPr lvl="0"/>
            <a:r>
              <a:rPr lang="en-US" dirty="0">
                <a:solidFill>
                  <a:schemeClr val="tx1"/>
                </a:solidFill>
              </a:rPr>
              <a:t>Presentation title that can be up to 2 lines long</a:t>
            </a:r>
          </a:p>
        </p:txBody>
      </p:sp>
      <p:sp>
        <p:nvSpPr>
          <p:cNvPr id="10" name="Text Placeholder 19"/>
          <p:cNvSpPr>
            <a:spLocks noGrp="1"/>
          </p:cNvSpPr>
          <p:nvPr>
            <p:ph type="body" sz="quarter" idx="14" hasCustomPrompt="1"/>
          </p:nvPr>
        </p:nvSpPr>
        <p:spPr>
          <a:xfrm>
            <a:off x="115889" y="4898571"/>
            <a:ext cx="5008936" cy="1256167"/>
          </a:xfrm>
          <a:prstGeom prst="rect">
            <a:avLst/>
          </a:prstGeom>
        </p:spPr>
        <p:txBody>
          <a:bodyPr/>
          <a:lstStyle>
            <a:lvl1pPr marL="0" marR="0" indent="0" algn="l" defTabSz="457200" rtl="0" eaLnBrk="1" fontAlgn="auto" latinLnBrk="0" hangingPunct="1">
              <a:lnSpc>
                <a:spcPct val="120000"/>
              </a:lnSpc>
              <a:spcBef>
                <a:spcPts val="0"/>
              </a:spcBef>
              <a:spcAft>
                <a:spcPts val="0"/>
              </a:spcAft>
              <a:buClrTx/>
              <a:buSzTx/>
              <a:buFont typeface="Arial"/>
              <a:buNone/>
              <a:tabLst/>
              <a:defRPr sz="1400" b="0" i="0"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457200" rtl="0" eaLnBrk="1" fontAlgn="auto" latinLnBrk="0" hangingPunct="1">
              <a:lnSpc>
                <a:spcPct val="120000"/>
              </a:lnSpc>
              <a:spcBef>
                <a:spcPct val="20000"/>
              </a:spcBef>
              <a:spcAft>
                <a:spcPts val="0"/>
              </a:spcAft>
              <a:buClrTx/>
              <a:buSzTx/>
              <a:buFont typeface="Arial"/>
              <a:buNone/>
              <a:tabLst/>
              <a:defRPr/>
            </a:pPr>
            <a:r>
              <a:rPr lang="en-US" dirty="0"/>
              <a:t>Presenter’s Name</a:t>
            </a:r>
            <a:br>
              <a:rPr lang="en-US" dirty="0"/>
            </a:br>
            <a:r>
              <a:rPr lang="en-US" dirty="0"/>
              <a:t>Presenter’s Title</a:t>
            </a:r>
            <a:br>
              <a:rPr lang="en-US" dirty="0"/>
            </a:br>
            <a:r>
              <a:rPr lang="en-US" dirty="0"/>
              <a:t>Presenter’s Department</a:t>
            </a:r>
            <a:br>
              <a:rPr lang="en-US" dirty="0"/>
            </a:br>
            <a:r>
              <a:rPr lang="en-US" dirty="0"/>
              <a:t>Date</a:t>
            </a:r>
          </a:p>
          <a:p>
            <a:pPr marL="0" marR="0" lvl="0" indent="0" algn="l" defTabSz="457200" rtl="0" eaLnBrk="1" fontAlgn="auto" latinLnBrk="0" hangingPunct="1">
              <a:lnSpc>
                <a:spcPct val="120000"/>
              </a:lnSpc>
              <a:spcBef>
                <a:spcPct val="20000"/>
              </a:spcBef>
              <a:spcAft>
                <a:spcPts val="0"/>
              </a:spcAft>
              <a:buClrTx/>
              <a:buSzTx/>
              <a:buFont typeface="Arial"/>
              <a:buNone/>
              <a:tabLst/>
              <a:defRPr/>
            </a:pPr>
            <a:endParaRPr lang="en-US" dirty="0"/>
          </a:p>
        </p:txBody>
      </p:sp>
      <p:grpSp>
        <p:nvGrpSpPr>
          <p:cNvPr id="9" name="Group 8"/>
          <p:cNvGrpSpPr/>
          <p:nvPr userDrawn="1"/>
        </p:nvGrpSpPr>
        <p:grpSpPr>
          <a:xfrm>
            <a:off x="0" y="6419355"/>
            <a:ext cx="9144000" cy="438645"/>
            <a:chOff x="0" y="4172975"/>
            <a:chExt cx="9144000" cy="438645"/>
          </a:xfrm>
        </p:grpSpPr>
        <p:cxnSp>
          <p:nvCxnSpPr>
            <p:cNvPr id="11" name="Straight Connector 10"/>
            <p:cNvCxnSpPr/>
            <p:nvPr/>
          </p:nvCxnSpPr>
          <p:spPr>
            <a:xfrm flipH="1">
              <a:off x="0" y="4172975"/>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3044952" y="4173532"/>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8" name="Rectangle 17"/>
            <p:cNvSpPr/>
            <p:nvPr/>
          </p:nvSpPr>
          <p:spPr>
            <a:xfrm>
              <a:off x="0" y="4200140"/>
              <a:ext cx="9144000"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9" name="Group 18"/>
          <p:cNvGrpSpPr/>
          <p:nvPr userDrawn="1"/>
        </p:nvGrpSpPr>
        <p:grpSpPr>
          <a:xfrm>
            <a:off x="0" y="12207"/>
            <a:ext cx="9144000" cy="557"/>
            <a:chOff x="0" y="12207"/>
            <a:chExt cx="9144000" cy="557"/>
          </a:xfrm>
        </p:grpSpPr>
        <p:cxnSp>
          <p:nvCxnSpPr>
            <p:cNvPr id="20" name="Straight Connector 19"/>
            <p:cNvCxnSpPr/>
            <p:nvPr/>
          </p:nvCxnSpPr>
          <p:spPr>
            <a:xfrm flipH="1">
              <a:off x="0" y="12207"/>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3044952" y="12764"/>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grpSp>
      <p:pic>
        <p:nvPicPr>
          <p:cNvPr id="15" name="Picture 14" descr="top-logo.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44475" y="-6350"/>
            <a:ext cx="2298700" cy="1306365"/>
          </a:xfrm>
          <a:prstGeom prst="rect">
            <a:avLst/>
          </a:prstGeom>
        </p:spPr>
      </p:pic>
    </p:spTree>
    <p:extLst>
      <p:ext uri="{BB962C8B-B14F-4D97-AF65-F5344CB8AC3E}">
        <p14:creationId xmlns:p14="http://schemas.microsoft.com/office/powerpoint/2010/main" val="5922323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ubhead w/ Bullets 2 col">
    <p:spTree>
      <p:nvGrpSpPr>
        <p:cNvPr id="1" name=""/>
        <p:cNvGrpSpPr/>
        <p:nvPr/>
      </p:nvGrpSpPr>
      <p:grpSpPr>
        <a:xfrm>
          <a:off x="0" y="0"/>
          <a:ext cx="0" cy="0"/>
          <a:chOff x="0" y="0"/>
          <a:chExt cx="0" cy="0"/>
        </a:xfrm>
      </p:grpSpPr>
      <p:sp>
        <p:nvSpPr>
          <p:cNvPr id="2" name="Slide Number Placeholder 1"/>
          <p:cNvSpPr>
            <a:spLocks noGrp="1"/>
          </p:cNvSpPr>
          <p:nvPr>
            <p:ph type="sldNum" sz="quarter" idx="15"/>
          </p:nvPr>
        </p:nvSpPr>
        <p:spPr/>
        <p:txBody>
          <a:bodyPr/>
          <a:lstStyle/>
          <a:p>
            <a:fld id="{12342C3A-DD85-7843-B416-BD52AB030D59}" type="slidenum">
              <a:rPr lang="en-US" smtClean="0"/>
              <a:pPr/>
              <a:t>‹#›</a:t>
            </a:fld>
            <a:endParaRPr lang="en-US" dirty="0"/>
          </a:p>
        </p:txBody>
      </p:sp>
      <p:sp>
        <p:nvSpPr>
          <p:cNvPr id="11" name="Text Placeholder 2"/>
          <p:cNvSpPr>
            <a:spLocks noGrp="1"/>
          </p:cNvSpPr>
          <p:nvPr>
            <p:ph type="body" sz="quarter" idx="12" hasCustomPrompt="1"/>
          </p:nvPr>
        </p:nvSpPr>
        <p:spPr>
          <a:xfrm>
            <a:off x="227013" y="1709351"/>
            <a:ext cx="4242014" cy="4384542"/>
          </a:xfrm>
          <a:prstGeom prst="rect">
            <a:avLst/>
          </a:prstGeom>
        </p:spPr>
        <p:txBody>
          <a:bodyPr vert="horz"/>
          <a:lstStyle>
            <a:lvl1pPr marL="285750" indent="-285750">
              <a:spcBef>
                <a:spcPts val="0"/>
              </a:spcBef>
              <a:spcAft>
                <a:spcPts val="1200"/>
              </a:spcAft>
              <a:buFont typeface="Arial" panose="020B0604020202020204" pitchFamily="34" charset="0"/>
              <a:buChar char="•"/>
              <a:defRPr sz="1600" b="0" i="0">
                <a:latin typeface="Arial"/>
                <a:cs typeface="Arial"/>
              </a:defRPr>
            </a:lvl1pPr>
            <a:lvl2pPr marL="742950" indent="-285750">
              <a:spcBef>
                <a:spcPts val="0"/>
              </a:spcBef>
              <a:spcAft>
                <a:spcPts val="1200"/>
              </a:spcAft>
              <a:buFont typeface="Arial"/>
              <a:buChar char="•"/>
              <a:defRPr sz="1400" b="0" i="0">
                <a:latin typeface="Arial"/>
                <a:cs typeface="Arial"/>
              </a:defRPr>
            </a:lvl2pPr>
            <a:lvl3pPr marL="1143000" indent="-228600">
              <a:spcBef>
                <a:spcPts val="0"/>
              </a:spcBef>
              <a:spcAft>
                <a:spcPts val="1200"/>
              </a:spcAft>
              <a:buFont typeface="Arial"/>
              <a:buChar char="•"/>
              <a:defRPr sz="1200" b="0" i="0" baseline="0">
                <a:latin typeface="Arial"/>
                <a:cs typeface="Arial"/>
              </a:defRPr>
            </a:lvl3pPr>
            <a:lvl4pPr marL="1657350" indent="-285750">
              <a:spcBef>
                <a:spcPts val="0"/>
              </a:spcBef>
              <a:spcAft>
                <a:spcPts val="1200"/>
              </a:spcAft>
              <a:buFont typeface="Arial"/>
              <a:buChar char="•"/>
              <a:defRPr sz="1000" b="0" i="0" baseline="0">
                <a:latin typeface="Arial"/>
                <a:cs typeface="Arial"/>
              </a:defRPr>
            </a:lvl4pPr>
            <a:lvl5pPr marL="2057400" indent="-228600">
              <a:spcBef>
                <a:spcPts val="0"/>
              </a:spcBef>
              <a:spcAft>
                <a:spcPts val="1200"/>
              </a:spcAft>
              <a:buFont typeface="Arial"/>
              <a:buChar char="•"/>
              <a:defRPr sz="1000" b="0" i="0">
                <a:latin typeface="Arial"/>
                <a:cs typeface="Arial"/>
              </a:defRPr>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itle 1"/>
          <p:cNvSpPr>
            <a:spLocks noGrp="1"/>
          </p:cNvSpPr>
          <p:nvPr>
            <p:ph type="title" hasCustomPrompt="1"/>
          </p:nvPr>
        </p:nvSpPr>
        <p:spPr>
          <a:xfrm>
            <a:off x="227013" y="418353"/>
            <a:ext cx="7303340" cy="535863"/>
          </a:xfrm>
          <a:prstGeom prst="rect">
            <a:avLst/>
          </a:prstGeom>
        </p:spPr>
        <p:txBody>
          <a:bodyPr/>
          <a:lstStyle>
            <a:lvl1pPr>
              <a:defRPr sz="3000" b="1" i="0">
                <a:latin typeface="Arial"/>
                <a:cs typeface="Arial"/>
              </a:defRPr>
            </a:lvl1pPr>
          </a:lstStyle>
          <a:p>
            <a:r>
              <a:rPr lang="en-US" dirty="0"/>
              <a:t>Insert Slide Title</a:t>
            </a:r>
          </a:p>
        </p:txBody>
      </p:sp>
      <p:sp>
        <p:nvSpPr>
          <p:cNvPr id="14" name="Text Placeholder 4"/>
          <p:cNvSpPr>
            <a:spLocks noGrp="1"/>
          </p:cNvSpPr>
          <p:nvPr>
            <p:ph type="body" sz="quarter" idx="13" hasCustomPrompt="1"/>
          </p:nvPr>
        </p:nvSpPr>
        <p:spPr>
          <a:xfrm>
            <a:off x="227013" y="1006103"/>
            <a:ext cx="8691562" cy="408060"/>
          </a:xfrm>
          <a:prstGeom prst="rect">
            <a:avLst/>
          </a:prstGeom>
        </p:spPr>
        <p:txBody>
          <a:bodyPr vert="horz" wrap="none" anchor="t" anchorCtr="0"/>
          <a:lstStyle>
            <a:lvl1pPr marL="0" indent="0">
              <a:spcBef>
                <a:spcPts val="0"/>
              </a:spcBef>
              <a:buNone/>
              <a:defRPr sz="1800" b="0" i="0">
                <a:latin typeface="Arial"/>
                <a:cs typeface="Arial"/>
              </a:defRPr>
            </a:lvl1pPr>
            <a:lvl3pPr marL="914400" indent="0">
              <a:buNone/>
              <a:defRPr sz="2700"/>
            </a:lvl3pPr>
            <a:lvl4pPr marL="1371600" indent="0">
              <a:buNone/>
              <a:defRPr sz="2700"/>
            </a:lvl4pPr>
            <a:lvl5pPr marL="1828800" indent="0">
              <a:buNone/>
              <a:defRPr sz="2700"/>
            </a:lvl5pPr>
          </a:lstStyle>
          <a:p>
            <a:r>
              <a:rPr lang="en-US" dirty="0"/>
              <a:t>Insert Subhead</a:t>
            </a:r>
          </a:p>
        </p:txBody>
      </p:sp>
      <p:sp>
        <p:nvSpPr>
          <p:cNvPr id="15" name="Text Placeholder 2"/>
          <p:cNvSpPr>
            <a:spLocks noGrp="1"/>
          </p:cNvSpPr>
          <p:nvPr>
            <p:ph type="body" sz="quarter" idx="16" hasCustomPrompt="1"/>
          </p:nvPr>
        </p:nvSpPr>
        <p:spPr>
          <a:xfrm>
            <a:off x="4627391" y="1709351"/>
            <a:ext cx="4242014" cy="4384542"/>
          </a:xfrm>
          <a:prstGeom prst="rect">
            <a:avLst/>
          </a:prstGeom>
        </p:spPr>
        <p:txBody>
          <a:bodyPr vert="horz"/>
          <a:lstStyle>
            <a:lvl1pPr marL="285750" indent="-285750">
              <a:spcBef>
                <a:spcPts val="0"/>
              </a:spcBef>
              <a:spcAft>
                <a:spcPts val="1200"/>
              </a:spcAft>
              <a:buFont typeface="Arial" panose="020B0604020202020204" pitchFamily="34" charset="0"/>
              <a:buChar char="•"/>
              <a:defRPr sz="1600" b="0" i="0">
                <a:latin typeface="Arial"/>
                <a:cs typeface="Arial"/>
              </a:defRPr>
            </a:lvl1pPr>
            <a:lvl2pPr marL="742950" indent="-285750">
              <a:spcBef>
                <a:spcPts val="0"/>
              </a:spcBef>
              <a:spcAft>
                <a:spcPts val="1200"/>
              </a:spcAft>
              <a:buFont typeface="Arial"/>
              <a:buChar char="•"/>
              <a:defRPr sz="1400" b="0" i="0">
                <a:latin typeface="Arial"/>
                <a:cs typeface="Arial"/>
              </a:defRPr>
            </a:lvl2pPr>
            <a:lvl3pPr marL="1143000" indent="-228600">
              <a:spcBef>
                <a:spcPts val="0"/>
              </a:spcBef>
              <a:spcAft>
                <a:spcPts val="1200"/>
              </a:spcAft>
              <a:buFont typeface="Arial"/>
              <a:buChar char="•"/>
              <a:defRPr sz="1200" b="0" i="0" baseline="0">
                <a:latin typeface="Arial"/>
                <a:cs typeface="Arial"/>
              </a:defRPr>
            </a:lvl3pPr>
            <a:lvl4pPr marL="1657350" indent="-285750">
              <a:spcBef>
                <a:spcPts val="0"/>
              </a:spcBef>
              <a:spcAft>
                <a:spcPts val="1200"/>
              </a:spcAft>
              <a:buFont typeface="Arial"/>
              <a:buChar char="•"/>
              <a:defRPr sz="1000" b="0" i="0" baseline="0">
                <a:latin typeface="Arial"/>
                <a:cs typeface="Arial"/>
              </a:defRPr>
            </a:lvl4pPr>
            <a:lvl5pPr marL="2057400" indent="-228600">
              <a:spcBef>
                <a:spcPts val="0"/>
              </a:spcBef>
              <a:spcAft>
                <a:spcPts val="1200"/>
              </a:spcAft>
              <a:buFont typeface="Arial"/>
              <a:buChar char="•"/>
              <a:defRPr sz="1000" b="0" i="0">
                <a:latin typeface="Arial"/>
                <a:cs typeface="Arial"/>
              </a:defRPr>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172612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bhead w/ No Bullets">
    <p:spTree>
      <p:nvGrpSpPr>
        <p:cNvPr id="1" name=""/>
        <p:cNvGrpSpPr/>
        <p:nvPr/>
      </p:nvGrpSpPr>
      <p:grpSpPr>
        <a:xfrm>
          <a:off x="0" y="0"/>
          <a:ext cx="0" cy="0"/>
          <a:chOff x="0" y="0"/>
          <a:chExt cx="0" cy="0"/>
        </a:xfrm>
      </p:grpSpPr>
      <p:sp>
        <p:nvSpPr>
          <p:cNvPr id="11" name="Text Placeholder 2"/>
          <p:cNvSpPr>
            <a:spLocks noGrp="1"/>
          </p:cNvSpPr>
          <p:nvPr>
            <p:ph type="body" sz="quarter" idx="12" hasCustomPrompt="1"/>
          </p:nvPr>
        </p:nvSpPr>
        <p:spPr>
          <a:xfrm>
            <a:off x="227013" y="1709351"/>
            <a:ext cx="8691562" cy="4384543"/>
          </a:xfrm>
          <a:prstGeom prst="rect">
            <a:avLst/>
          </a:prstGeom>
        </p:spPr>
        <p:txBody>
          <a:bodyPr vert="horz"/>
          <a:lstStyle>
            <a:lvl1pPr marL="0" indent="0">
              <a:spcBef>
                <a:spcPts val="0"/>
              </a:spcBef>
              <a:spcAft>
                <a:spcPts val="1200"/>
              </a:spcAft>
              <a:buFontTx/>
              <a:buNone/>
              <a:defRPr sz="1600" b="0" i="0">
                <a:latin typeface="Arial"/>
                <a:cs typeface="Arial"/>
              </a:defRPr>
            </a:lvl1pPr>
            <a:lvl2pPr marL="457200" indent="0">
              <a:spcBef>
                <a:spcPts val="0"/>
              </a:spcBef>
              <a:spcAft>
                <a:spcPts val="1200"/>
              </a:spcAft>
              <a:buFontTx/>
              <a:buNone/>
              <a:defRPr sz="1600" b="0" i="0">
                <a:latin typeface="Arial"/>
                <a:cs typeface="Arial"/>
              </a:defRPr>
            </a:lvl2pPr>
            <a:lvl3pPr marL="914400" indent="0">
              <a:spcBef>
                <a:spcPts val="0"/>
              </a:spcBef>
              <a:spcAft>
                <a:spcPts val="1200"/>
              </a:spcAft>
              <a:buFontTx/>
              <a:buNone/>
              <a:defRPr sz="1400" b="0" i="0" baseline="0">
                <a:latin typeface="Arial"/>
                <a:cs typeface="Arial"/>
              </a:defRPr>
            </a:lvl3pPr>
            <a:lvl4pPr marL="1371600" indent="0">
              <a:spcBef>
                <a:spcPts val="0"/>
              </a:spcBef>
              <a:spcAft>
                <a:spcPts val="1200"/>
              </a:spcAft>
              <a:buFontTx/>
              <a:buNone/>
              <a:defRPr sz="1200" b="0" i="0" baseline="0">
                <a:latin typeface="Arial"/>
                <a:cs typeface="Arial"/>
              </a:defRPr>
            </a:lvl4pPr>
            <a:lvl5pPr marL="1828800" indent="0">
              <a:spcBef>
                <a:spcPts val="0"/>
              </a:spcBef>
              <a:spcAft>
                <a:spcPts val="1200"/>
              </a:spcAft>
              <a:buFontTx/>
              <a:buNone/>
              <a:defRPr sz="1000" b="0" i="0">
                <a:latin typeface="Arial"/>
                <a:cs typeface="Arial"/>
              </a:defRPr>
            </a:lvl5pPr>
          </a:lstStyle>
          <a:p>
            <a:pPr lvl="0"/>
            <a:r>
              <a:rPr lang="en-US" dirty="0"/>
              <a:t>Insert Text Here</a:t>
            </a:r>
          </a:p>
        </p:txBody>
      </p:sp>
      <p:sp>
        <p:nvSpPr>
          <p:cNvPr id="13" name="Title 1"/>
          <p:cNvSpPr>
            <a:spLocks noGrp="1"/>
          </p:cNvSpPr>
          <p:nvPr>
            <p:ph type="title" hasCustomPrompt="1"/>
          </p:nvPr>
        </p:nvSpPr>
        <p:spPr>
          <a:xfrm>
            <a:off x="227013" y="418353"/>
            <a:ext cx="7303340" cy="535863"/>
          </a:xfrm>
          <a:prstGeom prst="rect">
            <a:avLst/>
          </a:prstGeom>
        </p:spPr>
        <p:txBody>
          <a:bodyPr/>
          <a:lstStyle>
            <a:lvl1pPr>
              <a:defRPr sz="3000" b="1" i="0">
                <a:latin typeface="Arial"/>
                <a:cs typeface="Arial"/>
              </a:defRPr>
            </a:lvl1pPr>
          </a:lstStyle>
          <a:p>
            <a:r>
              <a:rPr lang="en-US" dirty="0"/>
              <a:t>Insert Slide Title</a:t>
            </a:r>
          </a:p>
        </p:txBody>
      </p:sp>
      <p:sp>
        <p:nvSpPr>
          <p:cNvPr id="4" name="Slide Number Placeholder 3"/>
          <p:cNvSpPr>
            <a:spLocks noGrp="1"/>
          </p:cNvSpPr>
          <p:nvPr>
            <p:ph type="sldNum" sz="quarter" idx="14"/>
          </p:nvPr>
        </p:nvSpPr>
        <p:spPr/>
        <p:txBody>
          <a:bodyPr/>
          <a:lstStyle/>
          <a:p>
            <a:fld id="{12342C3A-DD85-7843-B416-BD52AB030D59}" type="slidenum">
              <a:rPr lang="en-US" smtClean="0"/>
              <a:pPr/>
              <a:t>‹#›</a:t>
            </a:fld>
            <a:endParaRPr lang="en-US" dirty="0"/>
          </a:p>
        </p:txBody>
      </p:sp>
      <p:sp>
        <p:nvSpPr>
          <p:cNvPr id="6" name="Text Placeholder 4"/>
          <p:cNvSpPr>
            <a:spLocks noGrp="1"/>
          </p:cNvSpPr>
          <p:nvPr>
            <p:ph type="body" sz="quarter" idx="13" hasCustomPrompt="1"/>
          </p:nvPr>
        </p:nvSpPr>
        <p:spPr>
          <a:xfrm>
            <a:off x="227013" y="1006103"/>
            <a:ext cx="8691562" cy="408060"/>
          </a:xfrm>
          <a:prstGeom prst="rect">
            <a:avLst/>
          </a:prstGeom>
        </p:spPr>
        <p:txBody>
          <a:bodyPr vert="horz" wrap="none" anchor="t" anchorCtr="0"/>
          <a:lstStyle>
            <a:lvl1pPr marL="0" indent="0">
              <a:spcBef>
                <a:spcPts val="0"/>
              </a:spcBef>
              <a:buNone/>
              <a:defRPr sz="1800" b="0" i="0">
                <a:latin typeface="Arial"/>
                <a:cs typeface="Arial"/>
              </a:defRPr>
            </a:lvl1pPr>
            <a:lvl3pPr marL="914400" indent="0">
              <a:buNone/>
              <a:defRPr sz="2700"/>
            </a:lvl3pPr>
            <a:lvl4pPr marL="1371600" indent="0">
              <a:buNone/>
              <a:defRPr sz="2700"/>
            </a:lvl4pPr>
            <a:lvl5pPr marL="1828800" indent="0">
              <a:buNone/>
              <a:defRPr sz="2700"/>
            </a:lvl5pPr>
          </a:lstStyle>
          <a:p>
            <a:r>
              <a:rPr lang="en-US" dirty="0"/>
              <a:t>Insert Subhead</a:t>
            </a:r>
          </a:p>
        </p:txBody>
      </p:sp>
    </p:spTree>
    <p:extLst>
      <p:ext uri="{BB962C8B-B14F-4D97-AF65-F5344CB8AC3E}">
        <p14:creationId xmlns:p14="http://schemas.microsoft.com/office/powerpoint/2010/main" val="21728878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ubhead w/ No Bullets 2 col">
    <p:spTree>
      <p:nvGrpSpPr>
        <p:cNvPr id="1" name=""/>
        <p:cNvGrpSpPr/>
        <p:nvPr/>
      </p:nvGrpSpPr>
      <p:grpSpPr>
        <a:xfrm>
          <a:off x="0" y="0"/>
          <a:ext cx="0" cy="0"/>
          <a:chOff x="0" y="0"/>
          <a:chExt cx="0" cy="0"/>
        </a:xfrm>
      </p:grpSpPr>
      <p:sp>
        <p:nvSpPr>
          <p:cNvPr id="2" name="Slide Number Placeholder 1"/>
          <p:cNvSpPr>
            <a:spLocks noGrp="1"/>
          </p:cNvSpPr>
          <p:nvPr>
            <p:ph type="sldNum" sz="quarter" idx="15"/>
          </p:nvPr>
        </p:nvSpPr>
        <p:spPr/>
        <p:txBody>
          <a:bodyPr/>
          <a:lstStyle/>
          <a:p>
            <a:fld id="{12342C3A-DD85-7843-B416-BD52AB030D59}" type="slidenum">
              <a:rPr lang="en-US" smtClean="0"/>
              <a:pPr/>
              <a:t>‹#›</a:t>
            </a:fld>
            <a:endParaRPr lang="en-US" dirty="0"/>
          </a:p>
        </p:txBody>
      </p:sp>
      <p:sp>
        <p:nvSpPr>
          <p:cNvPr id="9" name="Text Placeholder 2"/>
          <p:cNvSpPr>
            <a:spLocks noGrp="1"/>
          </p:cNvSpPr>
          <p:nvPr>
            <p:ph type="body" sz="quarter" idx="12" hasCustomPrompt="1"/>
          </p:nvPr>
        </p:nvSpPr>
        <p:spPr>
          <a:xfrm>
            <a:off x="227013" y="1709351"/>
            <a:ext cx="4214555" cy="4384543"/>
          </a:xfrm>
          <a:prstGeom prst="rect">
            <a:avLst/>
          </a:prstGeom>
        </p:spPr>
        <p:txBody>
          <a:bodyPr vert="horz"/>
          <a:lstStyle>
            <a:lvl1pPr marL="0" indent="0">
              <a:spcBef>
                <a:spcPts val="0"/>
              </a:spcBef>
              <a:spcAft>
                <a:spcPts val="1200"/>
              </a:spcAft>
              <a:buFontTx/>
              <a:buNone/>
              <a:defRPr sz="1600" b="0" i="0">
                <a:latin typeface="Arial"/>
                <a:cs typeface="Arial"/>
              </a:defRPr>
            </a:lvl1pPr>
            <a:lvl2pPr marL="457200" indent="0">
              <a:spcBef>
                <a:spcPts val="0"/>
              </a:spcBef>
              <a:spcAft>
                <a:spcPts val="1200"/>
              </a:spcAft>
              <a:buFontTx/>
              <a:buNone/>
              <a:defRPr sz="1600" b="0" i="0">
                <a:latin typeface="Arial"/>
                <a:cs typeface="Arial"/>
              </a:defRPr>
            </a:lvl2pPr>
            <a:lvl3pPr marL="914400" indent="0">
              <a:spcBef>
                <a:spcPts val="0"/>
              </a:spcBef>
              <a:spcAft>
                <a:spcPts val="1200"/>
              </a:spcAft>
              <a:buFontTx/>
              <a:buNone/>
              <a:defRPr sz="1400" b="0" i="0" baseline="0">
                <a:latin typeface="Arial"/>
                <a:cs typeface="Arial"/>
              </a:defRPr>
            </a:lvl3pPr>
            <a:lvl4pPr marL="1371600" indent="0">
              <a:spcBef>
                <a:spcPts val="0"/>
              </a:spcBef>
              <a:spcAft>
                <a:spcPts val="1200"/>
              </a:spcAft>
              <a:buFontTx/>
              <a:buNone/>
              <a:defRPr sz="1200" b="0" i="0" baseline="0">
                <a:latin typeface="Arial"/>
                <a:cs typeface="Arial"/>
              </a:defRPr>
            </a:lvl4pPr>
            <a:lvl5pPr marL="1828800" indent="0">
              <a:spcBef>
                <a:spcPts val="0"/>
              </a:spcBef>
              <a:spcAft>
                <a:spcPts val="1200"/>
              </a:spcAft>
              <a:buFontTx/>
              <a:buNone/>
              <a:defRPr sz="1000" b="0" i="0">
                <a:latin typeface="Arial"/>
                <a:cs typeface="Arial"/>
              </a:defRPr>
            </a:lvl5pPr>
          </a:lstStyle>
          <a:p>
            <a:pPr lvl="0"/>
            <a:r>
              <a:rPr lang="en-US" dirty="0"/>
              <a:t>Insert Text Here</a:t>
            </a:r>
          </a:p>
        </p:txBody>
      </p:sp>
      <p:sp>
        <p:nvSpPr>
          <p:cNvPr id="10" name="Title 1"/>
          <p:cNvSpPr>
            <a:spLocks noGrp="1"/>
          </p:cNvSpPr>
          <p:nvPr>
            <p:ph type="title" hasCustomPrompt="1"/>
          </p:nvPr>
        </p:nvSpPr>
        <p:spPr>
          <a:xfrm>
            <a:off x="227013" y="418353"/>
            <a:ext cx="7303340" cy="535863"/>
          </a:xfrm>
          <a:prstGeom prst="rect">
            <a:avLst/>
          </a:prstGeom>
        </p:spPr>
        <p:txBody>
          <a:bodyPr/>
          <a:lstStyle>
            <a:lvl1pPr>
              <a:defRPr sz="3000" b="1" i="0">
                <a:latin typeface="Arial"/>
                <a:cs typeface="Arial"/>
              </a:defRPr>
            </a:lvl1pPr>
          </a:lstStyle>
          <a:p>
            <a:r>
              <a:rPr lang="en-US" dirty="0"/>
              <a:t>Insert Slide Title</a:t>
            </a:r>
          </a:p>
        </p:txBody>
      </p:sp>
      <p:sp>
        <p:nvSpPr>
          <p:cNvPr id="12" name="Text Placeholder 4"/>
          <p:cNvSpPr>
            <a:spLocks noGrp="1"/>
          </p:cNvSpPr>
          <p:nvPr>
            <p:ph type="body" sz="quarter" idx="13" hasCustomPrompt="1"/>
          </p:nvPr>
        </p:nvSpPr>
        <p:spPr>
          <a:xfrm>
            <a:off x="227013" y="1006103"/>
            <a:ext cx="8691562" cy="408060"/>
          </a:xfrm>
          <a:prstGeom prst="rect">
            <a:avLst/>
          </a:prstGeom>
        </p:spPr>
        <p:txBody>
          <a:bodyPr vert="horz" wrap="none" anchor="t" anchorCtr="0"/>
          <a:lstStyle>
            <a:lvl1pPr marL="0" indent="0">
              <a:spcBef>
                <a:spcPts val="0"/>
              </a:spcBef>
              <a:buNone/>
              <a:defRPr sz="1800" b="0" i="0">
                <a:latin typeface="Arial"/>
                <a:cs typeface="Arial"/>
              </a:defRPr>
            </a:lvl1pPr>
            <a:lvl3pPr marL="914400" indent="0">
              <a:buNone/>
              <a:defRPr sz="2700"/>
            </a:lvl3pPr>
            <a:lvl4pPr marL="1371600" indent="0">
              <a:buNone/>
              <a:defRPr sz="2700"/>
            </a:lvl4pPr>
            <a:lvl5pPr marL="1828800" indent="0">
              <a:buNone/>
              <a:defRPr sz="2700"/>
            </a:lvl5pPr>
          </a:lstStyle>
          <a:p>
            <a:r>
              <a:rPr lang="en-US" dirty="0"/>
              <a:t>Insert Subhead</a:t>
            </a:r>
          </a:p>
        </p:txBody>
      </p:sp>
      <p:sp>
        <p:nvSpPr>
          <p:cNvPr id="14" name="Text Placeholder 2"/>
          <p:cNvSpPr>
            <a:spLocks noGrp="1"/>
          </p:cNvSpPr>
          <p:nvPr>
            <p:ph type="body" sz="quarter" idx="16" hasCustomPrompt="1"/>
          </p:nvPr>
        </p:nvSpPr>
        <p:spPr>
          <a:xfrm>
            <a:off x="4620526" y="1709351"/>
            <a:ext cx="4269473" cy="4384543"/>
          </a:xfrm>
          <a:prstGeom prst="rect">
            <a:avLst/>
          </a:prstGeom>
        </p:spPr>
        <p:txBody>
          <a:bodyPr vert="horz"/>
          <a:lstStyle>
            <a:lvl1pPr marL="0" indent="0">
              <a:spcBef>
                <a:spcPts val="0"/>
              </a:spcBef>
              <a:spcAft>
                <a:spcPts val="1200"/>
              </a:spcAft>
              <a:buFontTx/>
              <a:buNone/>
              <a:defRPr sz="1600" b="0" i="0">
                <a:latin typeface="Arial"/>
                <a:cs typeface="Arial"/>
              </a:defRPr>
            </a:lvl1pPr>
            <a:lvl2pPr marL="457200" indent="0">
              <a:spcBef>
                <a:spcPts val="0"/>
              </a:spcBef>
              <a:spcAft>
                <a:spcPts val="1200"/>
              </a:spcAft>
              <a:buFontTx/>
              <a:buNone/>
              <a:defRPr sz="1600" b="0" i="0">
                <a:latin typeface="Arial"/>
                <a:cs typeface="Arial"/>
              </a:defRPr>
            </a:lvl2pPr>
            <a:lvl3pPr marL="914400" indent="0">
              <a:spcBef>
                <a:spcPts val="0"/>
              </a:spcBef>
              <a:spcAft>
                <a:spcPts val="1200"/>
              </a:spcAft>
              <a:buFontTx/>
              <a:buNone/>
              <a:defRPr sz="1400" b="0" i="0" baseline="0">
                <a:latin typeface="Arial"/>
                <a:cs typeface="Arial"/>
              </a:defRPr>
            </a:lvl3pPr>
            <a:lvl4pPr marL="1371600" indent="0">
              <a:spcBef>
                <a:spcPts val="0"/>
              </a:spcBef>
              <a:spcAft>
                <a:spcPts val="1200"/>
              </a:spcAft>
              <a:buFontTx/>
              <a:buNone/>
              <a:defRPr sz="1200" b="0" i="0" baseline="0">
                <a:latin typeface="Arial"/>
                <a:cs typeface="Arial"/>
              </a:defRPr>
            </a:lvl4pPr>
            <a:lvl5pPr marL="1828800" indent="0">
              <a:spcBef>
                <a:spcPts val="0"/>
              </a:spcBef>
              <a:spcAft>
                <a:spcPts val="1200"/>
              </a:spcAft>
              <a:buFontTx/>
              <a:buNone/>
              <a:defRPr sz="1000" b="0" i="0">
                <a:latin typeface="Arial"/>
                <a:cs typeface="Arial"/>
              </a:defRPr>
            </a:lvl5pPr>
          </a:lstStyle>
          <a:p>
            <a:pPr lvl="0"/>
            <a:r>
              <a:rPr lang="en-US" dirty="0"/>
              <a:t>Insert Text Here</a:t>
            </a:r>
          </a:p>
        </p:txBody>
      </p:sp>
    </p:spTree>
    <p:extLst>
      <p:ext uri="{BB962C8B-B14F-4D97-AF65-F5344CB8AC3E}">
        <p14:creationId xmlns:p14="http://schemas.microsoft.com/office/powerpoint/2010/main" val="196921334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with no Subhead">
    <p:spTree>
      <p:nvGrpSpPr>
        <p:cNvPr id="1" name=""/>
        <p:cNvGrpSpPr/>
        <p:nvPr/>
      </p:nvGrpSpPr>
      <p:grpSpPr>
        <a:xfrm>
          <a:off x="0" y="0"/>
          <a:ext cx="0" cy="0"/>
          <a:chOff x="0" y="0"/>
          <a:chExt cx="0" cy="0"/>
        </a:xfrm>
      </p:grpSpPr>
      <p:sp>
        <p:nvSpPr>
          <p:cNvPr id="3" name="Slide Number Placeholder 2"/>
          <p:cNvSpPr>
            <a:spLocks noGrp="1"/>
          </p:cNvSpPr>
          <p:nvPr>
            <p:ph type="sldNum" sz="quarter" idx="13"/>
          </p:nvPr>
        </p:nvSpPr>
        <p:spPr/>
        <p:txBody>
          <a:bodyPr/>
          <a:lstStyle/>
          <a:p>
            <a:fld id="{12342C3A-DD85-7843-B416-BD52AB030D59}" type="slidenum">
              <a:rPr lang="en-US" smtClean="0"/>
              <a:pPr/>
              <a:t>‹#›</a:t>
            </a:fld>
            <a:endParaRPr lang="en-US" dirty="0"/>
          </a:p>
        </p:txBody>
      </p:sp>
      <p:sp>
        <p:nvSpPr>
          <p:cNvPr id="6" name="Text Placeholder 2"/>
          <p:cNvSpPr>
            <a:spLocks noGrp="1"/>
          </p:cNvSpPr>
          <p:nvPr>
            <p:ph type="body" sz="quarter" idx="12" hasCustomPrompt="1"/>
          </p:nvPr>
        </p:nvSpPr>
        <p:spPr>
          <a:xfrm>
            <a:off x="227013" y="1112109"/>
            <a:ext cx="8691562" cy="4981786"/>
          </a:xfrm>
          <a:prstGeom prst="rect">
            <a:avLst/>
          </a:prstGeom>
        </p:spPr>
        <p:txBody>
          <a:bodyPr vert="horz"/>
          <a:lstStyle>
            <a:lvl1pPr marL="0" indent="0">
              <a:spcBef>
                <a:spcPts val="0"/>
              </a:spcBef>
              <a:spcAft>
                <a:spcPts val="1200"/>
              </a:spcAft>
              <a:buFontTx/>
              <a:buNone/>
              <a:defRPr sz="1600" b="0" i="0">
                <a:latin typeface="Arial"/>
                <a:cs typeface="Arial"/>
              </a:defRPr>
            </a:lvl1pPr>
            <a:lvl2pPr marL="457200" indent="0">
              <a:spcBef>
                <a:spcPts val="0"/>
              </a:spcBef>
              <a:spcAft>
                <a:spcPts val="1200"/>
              </a:spcAft>
              <a:buFontTx/>
              <a:buNone/>
              <a:defRPr sz="1600" b="0" i="0">
                <a:latin typeface="Arial"/>
                <a:cs typeface="Arial"/>
              </a:defRPr>
            </a:lvl2pPr>
            <a:lvl3pPr marL="914400" indent="0">
              <a:spcBef>
                <a:spcPts val="0"/>
              </a:spcBef>
              <a:spcAft>
                <a:spcPts val="1200"/>
              </a:spcAft>
              <a:buFontTx/>
              <a:buNone/>
              <a:defRPr sz="1400" b="0" i="0" baseline="0">
                <a:latin typeface="Arial"/>
                <a:cs typeface="Arial"/>
              </a:defRPr>
            </a:lvl3pPr>
            <a:lvl4pPr marL="1371600" indent="0">
              <a:spcBef>
                <a:spcPts val="0"/>
              </a:spcBef>
              <a:spcAft>
                <a:spcPts val="1200"/>
              </a:spcAft>
              <a:buFontTx/>
              <a:buNone/>
              <a:defRPr sz="1200" b="0" i="0" baseline="0">
                <a:latin typeface="Arial"/>
                <a:cs typeface="Arial"/>
              </a:defRPr>
            </a:lvl4pPr>
            <a:lvl5pPr marL="1828800" indent="0">
              <a:spcBef>
                <a:spcPts val="0"/>
              </a:spcBef>
              <a:spcAft>
                <a:spcPts val="1200"/>
              </a:spcAft>
              <a:buFontTx/>
              <a:buNone/>
              <a:defRPr sz="1000" b="0" i="0">
                <a:latin typeface="Arial"/>
                <a:cs typeface="Arial"/>
              </a:defRPr>
            </a:lvl5pPr>
          </a:lstStyle>
          <a:p>
            <a:pPr lvl="0"/>
            <a:r>
              <a:rPr lang="en-US" dirty="0"/>
              <a:t>Insert Text Here</a:t>
            </a:r>
          </a:p>
        </p:txBody>
      </p:sp>
      <p:sp>
        <p:nvSpPr>
          <p:cNvPr id="8" name="Title 1"/>
          <p:cNvSpPr>
            <a:spLocks noGrp="1"/>
          </p:cNvSpPr>
          <p:nvPr>
            <p:ph type="title" hasCustomPrompt="1"/>
          </p:nvPr>
        </p:nvSpPr>
        <p:spPr>
          <a:xfrm>
            <a:off x="227013" y="418353"/>
            <a:ext cx="7303340" cy="535863"/>
          </a:xfrm>
          <a:prstGeom prst="rect">
            <a:avLst/>
          </a:prstGeom>
        </p:spPr>
        <p:txBody>
          <a:bodyPr/>
          <a:lstStyle>
            <a:lvl1pPr>
              <a:defRPr sz="3000" b="1" i="0">
                <a:latin typeface="Arial"/>
                <a:cs typeface="Arial"/>
              </a:defRPr>
            </a:lvl1pPr>
          </a:lstStyle>
          <a:p>
            <a:r>
              <a:rPr lang="en-US" dirty="0"/>
              <a:t>Insert Slide Title</a:t>
            </a:r>
          </a:p>
        </p:txBody>
      </p:sp>
    </p:spTree>
    <p:extLst>
      <p:ext uri="{BB962C8B-B14F-4D97-AF65-F5344CB8AC3E}">
        <p14:creationId xmlns:p14="http://schemas.microsoft.com/office/powerpoint/2010/main" val="351236038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with no Subhead 2 col">
    <p:spTree>
      <p:nvGrpSpPr>
        <p:cNvPr id="1" name=""/>
        <p:cNvGrpSpPr/>
        <p:nvPr/>
      </p:nvGrpSpPr>
      <p:grpSpPr>
        <a:xfrm>
          <a:off x="0" y="0"/>
          <a:ext cx="0" cy="0"/>
          <a:chOff x="0" y="0"/>
          <a:chExt cx="0" cy="0"/>
        </a:xfrm>
      </p:grpSpPr>
      <p:sp>
        <p:nvSpPr>
          <p:cNvPr id="2" name="Slide Number Placeholder 1"/>
          <p:cNvSpPr>
            <a:spLocks noGrp="1"/>
          </p:cNvSpPr>
          <p:nvPr>
            <p:ph type="sldNum" sz="quarter" idx="14"/>
          </p:nvPr>
        </p:nvSpPr>
        <p:spPr/>
        <p:txBody>
          <a:bodyPr/>
          <a:lstStyle/>
          <a:p>
            <a:fld id="{12342C3A-DD85-7843-B416-BD52AB030D59}" type="slidenum">
              <a:rPr lang="en-US" smtClean="0"/>
              <a:pPr/>
              <a:t>‹#›</a:t>
            </a:fld>
            <a:endParaRPr lang="en-US" dirty="0"/>
          </a:p>
        </p:txBody>
      </p:sp>
      <p:sp>
        <p:nvSpPr>
          <p:cNvPr id="6" name="Text Placeholder 2"/>
          <p:cNvSpPr>
            <a:spLocks noGrp="1"/>
          </p:cNvSpPr>
          <p:nvPr>
            <p:ph type="body" sz="quarter" idx="12" hasCustomPrompt="1"/>
          </p:nvPr>
        </p:nvSpPr>
        <p:spPr>
          <a:xfrm>
            <a:off x="227013" y="1112109"/>
            <a:ext cx="4248879" cy="4981786"/>
          </a:xfrm>
          <a:prstGeom prst="rect">
            <a:avLst/>
          </a:prstGeom>
        </p:spPr>
        <p:txBody>
          <a:bodyPr vert="horz"/>
          <a:lstStyle>
            <a:lvl1pPr marL="0" indent="0">
              <a:spcBef>
                <a:spcPts val="0"/>
              </a:spcBef>
              <a:spcAft>
                <a:spcPts val="1200"/>
              </a:spcAft>
              <a:buFontTx/>
              <a:buNone/>
              <a:defRPr sz="1600" b="0" i="0">
                <a:latin typeface="Arial"/>
                <a:cs typeface="Arial"/>
              </a:defRPr>
            </a:lvl1pPr>
            <a:lvl2pPr marL="457200" indent="0">
              <a:spcBef>
                <a:spcPts val="0"/>
              </a:spcBef>
              <a:spcAft>
                <a:spcPts val="1200"/>
              </a:spcAft>
              <a:buFontTx/>
              <a:buNone/>
              <a:defRPr sz="1600" b="0" i="0">
                <a:latin typeface="Arial"/>
                <a:cs typeface="Arial"/>
              </a:defRPr>
            </a:lvl2pPr>
            <a:lvl3pPr marL="914400" indent="0">
              <a:spcBef>
                <a:spcPts val="0"/>
              </a:spcBef>
              <a:spcAft>
                <a:spcPts val="1200"/>
              </a:spcAft>
              <a:buFontTx/>
              <a:buNone/>
              <a:defRPr sz="1400" b="0" i="0" baseline="0">
                <a:latin typeface="Arial"/>
                <a:cs typeface="Arial"/>
              </a:defRPr>
            </a:lvl3pPr>
            <a:lvl4pPr marL="1371600" indent="0">
              <a:spcBef>
                <a:spcPts val="0"/>
              </a:spcBef>
              <a:spcAft>
                <a:spcPts val="1200"/>
              </a:spcAft>
              <a:buFontTx/>
              <a:buNone/>
              <a:defRPr sz="1200" b="0" i="0" baseline="0">
                <a:latin typeface="Arial"/>
                <a:cs typeface="Arial"/>
              </a:defRPr>
            </a:lvl4pPr>
            <a:lvl5pPr marL="1828800" indent="0">
              <a:spcBef>
                <a:spcPts val="0"/>
              </a:spcBef>
              <a:spcAft>
                <a:spcPts val="1200"/>
              </a:spcAft>
              <a:buFontTx/>
              <a:buNone/>
              <a:defRPr sz="1000" b="0" i="0">
                <a:latin typeface="Arial"/>
                <a:cs typeface="Arial"/>
              </a:defRPr>
            </a:lvl5pPr>
          </a:lstStyle>
          <a:p>
            <a:pPr lvl="0"/>
            <a:r>
              <a:rPr lang="en-US" dirty="0"/>
              <a:t>Insert Text Here</a:t>
            </a:r>
          </a:p>
        </p:txBody>
      </p:sp>
      <p:sp>
        <p:nvSpPr>
          <p:cNvPr id="9" name="Title 1"/>
          <p:cNvSpPr>
            <a:spLocks noGrp="1"/>
          </p:cNvSpPr>
          <p:nvPr>
            <p:ph type="title" hasCustomPrompt="1"/>
          </p:nvPr>
        </p:nvSpPr>
        <p:spPr>
          <a:xfrm>
            <a:off x="227013" y="418353"/>
            <a:ext cx="7303340" cy="535863"/>
          </a:xfrm>
          <a:prstGeom prst="rect">
            <a:avLst/>
          </a:prstGeom>
        </p:spPr>
        <p:txBody>
          <a:bodyPr/>
          <a:lstStyle>
            <a:lvl1pPr>
              <a:defRPr sz="3000" b="1" i="0">
                <a:latin typeface="Arial"/>
                <a:cs typeface="Arial"/>
              </a:defRPr>
            </a:lvl1pPr>
          </a:lstStyle>
          <a:p>
            <a:r>
              <a:rPr lang="en-US" dirty="0"/>
              <a:t>Insert Slide Title</a:t>
            </a:r>
          </a:p>
        </p:txBody>
      </p:sp>
      <p:sp>
        <p:nvSpPr>
          <p:cNvPr id="10" name="Text Placeholder 2"/>
          <p:cNvSpPr>
            <a:spLocks noGrp="1"/>
          </p:cNvSpPr>
          <p:nvPr>
            <p:ph type="body" sz="quarter" idx="15" hasCustomPrompt="1"/>
          </p:nvPr>
        </p:nvSpPr>
        <p:spPr>
          <a:xfrm>
            <a:off x="4661715" y="1112109"/>
            <a:ext cx="4248879" cy="4981786"/>
          </a:xfrm>
          <a:prstGeom prst="rect">
            <a:avLst/>
          </a:prstGeom>
        </p:spPr>
        <p:txBody>
          <a:bodyPr vert="horz"/>
          <a:lstStyle>
            <a:lvl1pPr marL="0" indent="0">
              <a:spcBef>
                <a:spcPts val="0"/>
              </a:spcBef>
              <a:spcAft>
                <a:spcPts val="1200"/>
              </a:spcAft>
              <a:buFontTx/>
              <a:buNone/>
              <a:defRPr sz="1600" b="0" i="0">
                <a:latin typeface="Arial"/>
                <a:cs typeface="Arial"/>
              </a:defRPr>
            </a:lvl1pPr>
            <a:lvl2pPr marL="457200" indent="0">
              <a:spcBef>
                <a:spcPts val="0"/>
              </a:spcBef>
              <a:spcAft>
                <a:spcPts val="1200"/>
              </a:spcAft>
              <a:buFontTx/>
              <a:buNone/>
              <a:defRPr sz="1600" b="0" i="0">
                <a:latin typeface="Arial"/>
                <a:cs typeface="Arial"/>
              </a:defRPr>
            </a:lvl2pPr>
            <a:lvl3pPr marL="914400" indent="0">
              <a:spcBef>
                <a:spcPts val="0"/>
              </a:spcBef>
              <a:spcAft>
                <a:spcPts val="1200"/>
              </a:spcAft>
              <a:buFontTx/>
              <a:buNone/>
              <a:defRPr sz="1400" b="0" i="0" baseline="0">
                <a:latin typeface="Arial"/>
                <a:cs typeface="Arial"/>
              </a:defRPr>
            </a:lvl3pPr>
            <a:lvl4pPr marL="1371600" indent="0">
              <a:spcBef>
                <a:spcPts val="0"/>
              </a:spcBef>
              <a:spcAft>
                <a:spcPts val="1200"/>
              </a:spcAft>
              <a:buFontTx/>
              <a:buNone/>
              <a:defRPr sz="1200" b="0" i="0" baseline="0">
                <a:latin typeface="Arial"/>
                <a:cs typeface="Arial"/>
              </a:defRPr>
            </a:lvl4pPr>
            <a:lvl5pPr marL="1828800" indent="0">
              <a:spcBef>
                <a:spcPts val="0"/>
              </a:spcBef>
              <a:spcAft>
                <a:spcPts val="1200"/>
              </a:spcAft>
              <a:buFontTx/>
              <a:buNone/>
              <a:defRPr sz="1000" b="0" i="0">
                <a:latin typeface="Arial"/>
                <a:cs typeface="Arial"/>
              </a:defRPr>
            </a:lvl5pPr>
          </a:lstStyle>
          <a:p>
            <a:pPr lvl="0"/>
            <a:r>
              <a:rPr lang="en-US" dirty="0"/>
              <a:t>Insert Text Here</a:t>
            </a:r>
          </a:p>
        </p:txBody>
      </p:sp>
    </p:spTree>
    <p:extLst>
      <p:ext uri="{BB962C8B-B14F-4D97-AF65-F5344CB8AC3E}">
        <p14:creationId xmlns:p14="http://schemas.microsoft.com/office/powerpoint/2010/main" val="387771813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EAS">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9144000" cy="6858000"/>
          </a:xfrm>
          <a:prstGeom prst="rect">
            <a:avLst/>
          </a:prstGeom>
        </p:spPr>
      </p:pic>
      <p:grpSp>
        <p:nvGrpSpPr>
          <p:cNvPr id="10" name="Group 9"/>
          <p:cNvGrpSpPr/>
          <p:nvPr userDrawn="1"/>
        </p:nvGrpSpPr>
        <p:grpSpPr>
          <a:xfrm>
            <a:off x="0" y="6419355"/>
            <a:ext cx="9144000" cy="438645"/>
            <a:chOff x="0" y="3956541"/>
            <a:chExt cx="9144000" cy="438645"/>
          </a:xfrm>
        </p:grpSpPr>
        <p:cxnSp>
          <p:nvCxnSpPr>
            <p:cNvPr id="12" name="Straight Connector 11"/>
            <p:cNvCxnSpPr/>
            <p:nvPr/>
          </p:nvCxnSpPr>
          <p:spPr>
            <a:xfrm>
              <a:off x="6099048" y="3956541"/>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0" y="3957098"/>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4" name="Rectangle 13"/>
            <p:cNvSpPr/>
            <p:nvPr/>
          </p:nvSpPr>
          <p:spPr>
            <a:xfrm>
              <a:off x="0" y="3983706"/>
              <a:ext cx="9144000"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15" name="Picture 14"/>
          <p:cNvPicPr>
            <a:picLocks noChangeAspect="1"/>
          </p:cNvPicPr>
          <p:nvPr userDrawn="1"/>
        </p:nvPicPr>
        <p:blipFill>
          <a:blip r:embed="rId3"/>
          <a:stretch>
            <a:fillRect/>
          </a:stretch>
        </p:blipFill>
        <p:spPr>
          <a:xfrm>
            <a:off x="5391150" y="6584950"/>
            <a:ext cx="2933700" cy="127000"/>
          </a:xfrm>
          <a:prstGeom prst="rect">
            <a:avLst/>
          </a:prstGeom>
        </p:spPr>
      </p:pic>
      <p:sp>
        <p:nvSpPr>
          <p:cNvPr id="2" name="Slide Number Placeholder 1"/>
          <p:cNvSpPr>
            <a:spLocks noGrp="1"/>
          </p:cNvSpPr>
          <p:nvPr>
            <p:ph type="sldNum" sz="quarter" idx="14"/>
          </p:nvPr>
        </p:nvSpPr>
        <p:spPr/>
        <p:txBody>
          <a:bodyPr/>
          <a:lstStyle/>
          <a:p>
            <a:fld id="{12342C3A-DD85-7843-B416-BD52AB030D59}" type="slidenum">
              <a:rPr lang="en-US" smtClean="0"/>
              <a:pPr/>
              <a:t>‹#›</a:t>
            </a:fld>
            <a:endParaRPr lang="en-US" dirty="0"/>
          </a:p>
        </p:txBody>
      </p:sp>
      <p:sp>
        <p:nvSpPr>
          <p:cNvPr id="17" name="Text Placeholder 2"/>
          <p:cNvSpPr>
            <a:spLocks noGrp="1"/>
          </p:cNvSpPr>
          <p:nvPr>
            <p:ph type="body" sz="quarter" idx="12" hasCustomPrompt="1"/>
          </p:nvPr>
        </p:nvSpPr>
        <p:spPr>
          <a:xfrm>
            <a:off x="227013" y="1709351"/>
            <a:ext cx="4242014" cy="4384542"/>
          </a:xfrm>
          <a:prstGeom prst="rect">
            <a:avLst/>
          </a:prstGeom>
        </p:spPr>
        <p:txBody>
          <a:bodyPr vert="horz"/>
          <a:lstStyle>
            <a:lvl1pPr marL="285750" indent="-285750">
              <a:spcBef>
                <a:spcPts val="0"/>
              </a:spcBef>
              <a:spcAft>
                <a:spcPts val="1200"/>
              </a:spcAft>
              <a:buFont typeface="Arial" panose="020B0604020202020204" pitchFamily="34" charset="0"/>
              <a:buChar char="•"/>
              <a:defRPr sz="1600" b="0" i="0">
                <a:latin typeface="Arial"/>
                <a:cs typeface="Arial"/>
              </a:defRPr>
            </a:lvl1pPr>
            <a:lvl2pPr marL="742950" indent="-285750">
              <a:spcBef>
                <a:spcPts val="0"/>
              </a:spcBef>
              <a:spcAft>
                <a:spcPts val="1200"/>
              </a:spcAft>
              <a:buFont typeface="Arial"/>
              <a:buChar char="•"/>
              <a:defRPr sz="1400" b="0" i="0">
                <a:latin typeface="Arial"/>
                <a:cs typeface="Arial"/>
              </a:defRPr>
            </a:lvl2pPr>
            <a:lvl3pPr marL="1143000" indent="-228600">
              <a:spcBef>
                <a:spcPts val="0"/>
              </a:spcBef>
              <a:spcAft>
                <a:spcPts val="1200"/>
              </a:spcAft>
              <a:buFont typeface="Arial"/>
              <a:buChar char="•"/>
              <a:defRPr sz="1200" b="0" i="0" baseline="0">
                <a:latin typeface="Arial"/>
                <a:cs typeface="Arial"/>
              </a:defRPr>
            </a:lvl3pPr>
            <a:lvl4pPr marL="1657350" indent="-285750">
              <a:spcBef>
                <a:spcPts val="0"/>
              </a:spcBef>
              <a:spcAft>
                <a:spcPts val="1200"/>
              </a:spcAft>
              <a:buFont typeface="Arial"/>
              <a:buChar char="•"/>
              <a:defRPr sz="1000" b="0" i="0" baseline="0">
                <a:latin typeface="Arial"/>
                <a:cs typeface="Arial"/>
              </a:defRPr>
            </a:lvl4pPr>
            <a:lvl5pPr marL="2057400" indent="-228600">
              <a:spcBef>
                <a:spcPts val="0"/>
              </a:spcBef>
              <a:spcAft>
                <a:spcPts val="1200"/>
              </a:spcAft>
              <a:buFont typeface="Arial"/>
              <a:buChar char="•"/>
              <a:defRPr sz="1000" b="0" i="0">
                <a:latin typeface="Arial"/>
                <a:cs typeface="Arial"/>
              </a:defRPr>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itle 1"/>
          <p:cNvSpPr>
            <a:spLocks noGrp="1"/>
          </p:cNvSpPr>
          <p:nvPr>
            <p:ph type="title" hasCustomPrompt="1"/>
          </p:nvPr>
        </p:nvSpPr>
        <p:spPr>
          <a:xfrm>
            <a:off x="227013" y="418353"/>
            <a:ext cx="7303340" cy="535863"/>
          </a:xfrm>
          <a:prstGeom prst="rect">
            <a:avLst/>
          </a:prstGeom>
        </p:spPr>
        <p:txBody>
          <a:bodyPr/>
          <a:lstStyle>
            <a:lvl1pPr>
              <a:defRPr sz="3000" b="1" i="0">
                <a:latin typeface="Arial"/>
                <a:cs typeface="Arial"/>
              </a:defRPr>
            </a:lvl1pPr>
          </a:lstStyle>
          <a:p>
            <a:r>
              <a:rPr lang="en-US" dirty="0"/>
              <a:t>Insert Slide Title</a:t>
            </a:r>
          </a:p>
        </p:txBody>
      </p:sp>
      <p:sp>
        <p:nvSpPr>
          <p:cNvPr id="19" name="Text Placeholder 4"/>
          <p:cNvSpPr>
            <a:spLocks noGrp="1"/>
          </p:cNvSpPr>
          <p:nvPr>
            <p:ph type="body" sz="quarter" idx="13" hasCustomPrompt="1"/>
          </p:nvPr>
        </p:nvSpPr>
        <p:spPr>
          <a:xfrm>
            <a:off x="227013" y="1006103"/>
            <a:ext cx="7317473" cy="408060"/>
          </a:xfrm>
          <a:prstGeom prst="rect">
            <a:avLst/>
          </a:prstGeom>
        </p:spPr>
        <p:txBody>
          <a:bodyPr vert="horz" wrap="none" anchor="t" anchorCtr="0"/>
          <a:lstStyle>
            <a:lvl1pPr marL="0" indent="0">
              <a:spcBef>
                <a:spcPts val="0"/>
              </a:spcBef>
              <a:buNone/>
              <a:defRPr sz="1800" b="0" i="0">
                <a:latin typeface="Arial"/>
                <a:cs typeface="Arial"/>
              </a:defRPr>
            </a:lvl1pPr>
            <a:lvl3pPr marL="914400" indent="0">
              <a:buNone/>
              <a:defRPr sz="2700"/>
            </a:lvl3pPr>
            <a:lvl4pPr marL="1371600" indent="0">
              <a:buNone/>
              <a:defRPr sz="2700"/>
            </a:lvl4pPr>
            <a:lvl5pPr marL="1828800" indent="0">
              <a:buNone/>
              <a:defRPr sz="2700"/>
            </a:lvl5pPr>
          </a:lstStyle>
          <a:p>
            <a:r>
              <a:rPr lang="en-US" dirty="0"/>
              <a:t>Insert Subhead</a:t>
            </a:r>
          </a:p>
        </p:txBody>
      </p:sp>
      <p:grpSp>
        <p:nvGrpSpPr>
          <p:cNvPr id="16" name="Group 15"/>
          <p:cNvGrpSpPr/>
          <p:nvPr userDrawn="1"/>
        </p:nvGrpSpPr>
        <p:grpSpPr>
          <a:xfrm>
            <a:off x="0" y="0"/>
            <a:ext cx="9144000" cy="928827"/>
            <a:chOff x="0" y="2593782"/>
            <a:chExt cx="9144000" cy="928827"/>
          </a:xfrm>
        </p:grpSpPr>
        <p:cxnSp>
          <p:nvCxnSpPr>
            <p:cNvPr id="21" name="Straight Connector 20"/>
            <p:cNvCxnSpPr/>
            <p:nvPr/>
          </p:nvCxnSpPr>
          <p:spPr>
            <a:xfrm>
              <a:off x="6099048" y="2619904"/>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0" y="2620461"/>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pic>
          <p:nvPicPr>
            <p:cNvPr id="23" name="Picture 22"/>
            <p:cNvPicPr>
              <a:picLocks noChangeAspect="1"/>
            </p:cNvPicPr>
            <p:nvPr/>
          </p:nvPicPr>
          <p:blipFill rotWithShape="1">
            <a:blip r:embed="rId4" cstate="screen">
              <a:extLst>
                <a:ext uri="{28A0092B-C50C-407E-A947-70E740481C1C}">
                  <a14:useLocalDpi xmlns:a14="http://schemas.microsoft.com/office/drawing/2010/main"/>
                </a:ext>
              </a:extLst>
            </a:blip>
            <a:srcRect t="13018" r="68665"/>
            <a:stretch/>
          </p:blipFill>
          <p:spPr>
            <a:xfrm>
              <a:off x="8323018" y="2593782"/>
              <a:ext cx="588774" cy="928827"/>
            </a:xfrm>
            <a:prstGeom prst="rect">
              <a:avLst/>
            </a:prstGeom>
          </p:spPr>
        </p:pic>
      </p:grpSp>
    </p:spTree>
    <p:extLst>
      <p:ext uri="{BB962C8B-B14F-4D97-AF65-F5344CB8AC3E}">
        <p14:creationId xmlns:p14="http://schemas.microsoft.com/office/powerpoint/2010/main" val="275788977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orchbearer">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9144000" cy="6858000"/>
          </a:xfrm>
          <a:prstGeom prst="rect">
            <a:avLst/>
          </a:prstGeom>
        </p:spPr>
      </p:pic>
      <p:grpSp>
        <p:nvGrpSpPr>
          <p:cNvPr id="10" name="Group 9"/>
          <p:cNvGrpSpPr/>
          <p:nvPr userDrawn="1"/>
        </p:nvGrpSpPr>
        <p:grpSpPr>
          <a:xfrm>
            <a:off x="0" y="6419355"/>
            <a:ext cx="9144000" cy="438645"/>
            <a:chOff x="0" y="3956541"/>
            <a:chExt cx="9144000" cy="438645"/>
          </a:xfrm>
        </p:grpSpPr>
        <p:cxnSp>
          <p:nvCxnSpPr>
            <p:cNvPr id="12" name="Straight Connector 11"/>
            <p:cNvCxnSpPr/>
            <p:nvPr/>
          </p:nvCxnSpPr>
          <p:spPr>
            <a:xfrm>
              <a:off x="6099048" y="3956541"/>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0" y="3957098"/>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4" name="Rectangle 13"/>
            <p:cNvSpPr/>
            <p:nvPr/>
          </p:nvSpPr>
          <p:spPr>
            <a:xfrm>
              <a:off x="0" y="3983706"/>
              <a:ext cx="9144000"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15" name="Picture 14"/>
          <p:cNvPicPr>
            <a:picLocks noChangeAspect="1"/>
          </p:cNvPicPr>
          <p:nvPr userDrawn="1"/>
        </p:nvPicPr>
        <p:blipFill>
          <a:blip r:embed="rId3"/>
          <a:stretch>
            <a:fillRect/>
          </a:stretch>
        </p:blipFill>
        <p:spPr>
          <a:xfrm>
            <a:off x="5391150" y="6584950"/>
            <a:ext cx="2933700" cy="127000"/>
          </a:xfrm>
          <a:prstGeom prst="rect">
            <a:avLst/>
          </a:prstGeom>
        </p:spPr>
      </p:pic>
      <p:sp>
        <p:nvSpPr>
          <p:cNvPr id="2" name="Slide Number Placeholder 1"/>
          <p:cNvSpPr>
            <a:spLocks noGrp="1"/>
          </p:cNvSpPr>
          <p:nvPr>
            <p:ph type="sldNum" sz="quarter" idx="14"/>
          </p:nvPr>
        </p:nvSpPr>
        <p:spPr/>
        <p:txBody>
          <a:bodyPr/>
          <a:lstStyle/>
          <a:p>
            <a:fld id="{12342C3A-DD85-7843-B416-BD52AB030D59}" type="slidenum">
              <a:rPr lang="en-US" smtClean="0"/>
              <a:pPr/>
              <a:t>‹#›</a:t>
            </a:fld>
            <a:endParaRPr lang="en-US" dirty="0"/>
          </a:p>
        </p:txBody>
      </p:sp>
      <p:sp>
        <p:nvSpPr>
          <p:cNvPr id="17" name="Text Placeholder 2"/>
          <p:cNvSpPr>
            <a:spLocks noGrp="1"/>
          </p:cNvSpPr>
          <p:nvPr>
            <p:ph type="body" sz="quarter" idx="12" hasCustomPrompt="1"/>
          </p:nvPr>
        </p:nvSpPr>
        <p:spPr>
          <a:xfrm>
            <a:off x="227013" y="1709351"/>
            <a:ext cx="4242014" cy="4384542"/>
          </a:xfrm>
          <a:prstGeom prst="rect">
            <a:avLst/>
          </a:prstGeom>
        </p:spPr>
        <p:txBody>
          <a:bodyPr vert="horz"/>
          <a:lstStyle>
            <a:lvl1pPr marL="285750" indent="-285750">
              <a:spcBef>
                <a:spcPts val="0"/>
              </a:spcBef>
              <a:spcAft>
                <a:spcPts val="1200"/>
              </a:spcAft>
              <a:buFont typeface="Arial" panose="020B0604020202020204" pitchFamily="34" charset="0"/>
              <a:buChar char="•"/>
              <a:defRPr sz="1600" b="0" i="0">
                <a:latin typeface="Arial"/>
                <a:cs typeface="Arial"/>
              </a:defRPr>
            </a:lvl1pPr>
            <a:lvl2pPr marL="742950" indent="-285750">
              <a:spcBef>
                <a:spcPts val="0"/>
              </a:spcBef>
              <a:spcAft>
                <a:spcPts val="1200"/>
              </a:spcAft>
              <a:buFont typeface="Arial"/>
              <a:buChar char="•"/>
              <a:defRPr sz="1400" b="0" i="0">
                <a:latin typeface="Arial"/>
                <a:cs typeface="Arial"/>
              </a:defRPr>
            </a:lvl2pPr>
            <a:lvl3pPr marL="1143000" indent="-228600">
              <a:spcBef>
                <a:spcPts val="0"/>
              </a:spcBef>
              <a:spcAft>
                <a:spcPts val="1200"/>
              </a:spcAft>
              <a:buFont typeface="Arial"/>
              <a:buChar char="•"/>
              <a:defRPr sz="1200" b="0" i="0" baseline="0">
                <a:latin typeface="Arial"/>
                <a:cs typeface="Arial"/>
              </a:defRPr>
            </a:lvl3pPr>
            <a:lvl4pPr marL="1657350" indent="-285750">
              <a:spcBef>
                <a:spcPts val="0"/>
              </a:spcBef>
              <a:spcAft>
                <a:spcPts val="1200"/>
              </a:spcAft>
              <a:buFont typeface="Arial"/>
              <a:buChar char="•"/>
              <a:defRPr sz="1000" b="0" i="0" baseline="0">
                <a:latin typeface="Arial"/>
                <a:cs typeface="Arial"/>
              </a:defRPr>
            </a:lvl4pPr>
            <a:lvl5pPr marL="2057400" indent="-228600">
              <a:spcBef>
                <a:spcPts val="0"/>
              </a:spcBef>
              <a:spcAft>
                <a:spcPts val="1200"/>
              </a:spcAft>
              <a:buFont typeface="Arial"/>
              <a:buChar char="•"/>
              <a:defRPr sz="1000" b="0" i="0">
                <a:latin typeface="Arial"/>
                <a:cs typeface="Arial"/>
              </a:defRPr>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Title 1"/>
          <p:cNvSpPr>
            <a:spLocks noGrp="1"/>
          </p:cNvSpPr>
          <p:nvPr>
            <p:ph type="title" hasCustomPrompt="1"/>
          </p:nvPr>
        </p:nvSpPr>
        <p:spPr>
          <a:xfrm>
            <a:off x="227013" y="418353"/>
            <a:ext cx="7303340" cy="535863"/>
          </a:xfrm>
          <a:prstGeom prst="rect">
            <a:avLst/>
          </a:prstGeom>
        </p:spPr>
        <p:txBody>
          <a:bodyPr/>
          <a:lstStyle>
            <a:lvl1pPr>
              <a:defRPr sz="3000" b="1" i="0">
                <a:latin typeface="Arial"/>
                <a:cs typeface="Arial"/>
              </a:defRPr>
            </a:lvl1pPr>
          </a:lstStyle>
          <a:p>
            <a:r>
              <a:rPr lang="en-US" dirty="0"/>
              <a:t>Insert Slide Title</a:t>
            </a:r>
          </a:p>
        </p:txBody>
      </p:sp>
      <p:sp>
        <p:nvSpPr>
          <p:cNvPr id="20" name="Text Placeholder 4"/>
          <p:cNvSpPr>
            <a:spLocks noGrp="1"/>
          </p:cNvSpPr>
          <p:nvPr>
            <p:ph type="body" sz="quarter" idx="13" hasCustomPrompt="1"/>
          </p:nvPr>
        </p:nvSpPr>
        <p:spPr>
          <a:xfrm>
            <a:off x="227013" y="1006103"/>
            <a:ext cx="7317473" cy="408060"/>
          </a:xfrm>
          <a:prstGeom prst="rect">
            <a:avLst/>
          </a:prstGeom>
        </p:spPr>
        <p:txBody>
          <a:bodyPr vert="horz" wrap="none" anchor="t" anchorCtr="0"/>
          <a:lstStyle>
            <a:lvl1pPr marL="0" indent="0">
              <a:spcBef>
                <a:spcPts val="0"/>
              </a:spcBef>
              <a:buNone/>
              <a:defRPr sz="1800" b="0" i="0">
                <a:latin typeface="Arial"/>
                <a:cs typeface="Arial"/>
              </a:defRPr>
            </a:lvl1pPr>
            <a:lvl3pPr marL="914400" indent="0">
              <a:buNone/>
              <a:defRPr sz="2700"/>
            </a:lvl3pPr>
            <a:lvl4pPr marL="1371600" indent="0">
              <a:buNone/>
              <a:defRPr sz="2700"/>
            </a:lvl4pPr>
            <a:lvl5pPr marL="1828800" indent="0">
              <a:buNone/>
              <a:defRPr sz="2700"/>
            </a:lvl5pPr>
          </a:lstStyle>
          <a:p>
            <a:r>
              <a:rPr lang="en-US" dirty="0"/>
              <a:t>Insert Subhead</a:t>
            </a:r>
          </a:p>
        </p:txBody>
      </p:sp>
      <p:grpSp>
        <p:nvGrpSpPr>
          <p:cNvPr id="16" name="Group 15"/>
          <p:cNvGrpSpPr/>
          <p:nvPr userDrawn="1"/>
        </p:nvGrpSpPr>
        <p:grpSpPr>
          <a:xfrm>
            <a:off x="0" y="0"/>
            <a:ext cx="9144000" cy="928827"/>
            <a:chOff x="0" y="2593782"/>
            <a:chExt cx="9144000" cy="928827"/>
          </a:xfrm>
        </p:grpSpPr>
        <p:cxnSp>
          <p:nvCxnSpPr>
            <p:cNvPr id="21" name="Straight Connector 20"/>
            <p:cNvCxnSpPr/>
            <p:nvPr/>
          </p:nvCxnSpPr>
          <p:spPr>
            <a:xfrm>
              <a:off x="6099048" y="2619904"/>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0" y="2620461"/>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pic>
          <p:nvPicPr>
            <p:cNvPr id="23" name="Picture 22"/>
            <p:cNvPicPr>
              <a:picLocks noChangeAspect="1"/>
            </p:cNvPicPr>
            <p:nvPr/>
          </p:nvPicPr>
          <p:blipFill rotWithShape="1">
            <a:blip r:embed="rId4" cstate="screen">
              <a:extLst>
                <a:ext uri="{28A0092B-C50C-407E-A947-70E740481C1C}">
                  <a14:useLocalDpi xmlns:a14="http://schemas.microsoft.com/office/drawing/2010/main"/>
                </a:ext>
              </a:extLst>
            </a:blip>
            <a:srcRect t="13018" r="68665"/>
            <a:stretch/>
          </p:blipFill>
          <p:spPr>
            <a:xfrm>
              <a:off x="8323018" y="2593782"/>
              <a:ext cx="588774" cy="928827"/>
            </a:xfrm>
            <a:prstGeom prst="rect">
              <a:avLst/>
            </a:prstGeom>
          </p:spPr>
        </p:pic>
      </p:grpSp>
    </p:spTree>
    <p:extLst>
      <p:ext uri="{BB962C8B-B14F-4D97-AF65-F5344CB8AC3E}">
        <p14:creationId xmlns:p14="http://schemas.microsoft.com/office/powerpoint/2010/main" val="182705031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NYC">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9144000" cy="6858000"/>
          </a:xfrm>
          <a:prstGeom prst="rect">
            <a:avLst/>
          </a:prstGeom>
        </p:spPr>
      </p:pic>
      <p:grpSp>
        <p:nvGrpSpPr>
          <p:cNvPr id="10" name="Group 9"/>
          <p:cNvGrpSpPr/>
          <p:nvPr userDrawn="1"/>
        </p:nvGrpSpPr>
        <p:grpSpPr>
          <a:xfrm>
            <a:off x="0" y="6419355"/>
            <a:ext cx="9144000" cy="438645"/>
            <a:chOff x="0" y="3956541"/>
            <a:chExt cx="9144000" cy="438645"/>
          </a:xfrm>
        </p:grpSpPr>
        <p:cxnSp>
          <p:nvCxnSpPr>
            <p:cNvPr id="13" name="Straight Connector 12"/>
            <p:cNvCxnSpPr/>
            <p:nvPr/>
          </p:nvCxnSpPr>
          <p:spPr>
            <a:xfrm>
              <a:off x="6099048" y="3956541"/>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0" y="3957098"/>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5" name="Rectangle 14"/>
            <p:cNvSpPr/>
            <p:nvPr/>
          </p:nvSpPr>
          <p:spPr>
            <a:xfrm>
              <a:off x="0" y="3983706"/>
              <a:ext cx="9144000"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18" name="Picture 17"/>
          <p:cNvPicPr>
            <a:picLocks noChangeAspect="1"/>
          </p:cNvPicPr>
          <p:nvPr userDrawn="1"/>
        </p:nvPicPr>
        <p:blipFill>
          <a:blip r:embed="rId3"/>
          <a:stretch>
            <a:fillRect/>
          </a:stretch>
        </p:blipFill>
        <p:spPr>
          <a:xfrm>
            <a:off x="5391150" y="6584950"/>
            <a:ext cx="2933700" cy="127000"/>
          </a:xfrm>
          <a:prstGeom prst="rect">
            <a:avLst/>
          </a:prstGeom>
        </p:spPr>
      </p:pic>
      <p:sp>
        <p:nvSpPr>
          <p:cNvPr id="2" name="Slide Number Placeholder 1"/>
          <p:cNvSpPr>
            <a:spLocks noGrp="1"/>
          </p:cNvSpPr>
          <p:nvPr>
            <p:ph type="sldNum" sz="quarter" idx="14"/>
          </p:nvPr>
        </p:nvSpPr>
        <p:spPr/>
        <p:txBody>
          <a:bodyPr/>
          <a:lstStyle/>
          <a:p>
            <a:fld id="{12342C3A-DD85-7843-B416-BD52AB030D59}" type="slidenum">
              <a:rPr lang="en-US" smtClean="0"/>
              <a:pPr/>
              <a:t>‹#›</a:t>
            </a:fld>
            <a:endParaRPr lang="en-US" dirty="0"/>
          </a:p>
        </p:txBody>
      </p:sp>
      <p:sp>
        <p:nvSpPr>
          <p:cNvPr id="12" name="Text Placeholder 2"/>
          <p:cNvSpPr>
            <a:spLocks noGrp="1"/>
          </p:cNvSpPr>
          <p:nvPr>
            <p:ph type="body" sz="quarter" idx="12" hasCustomPrompt="1"/>
          </p:nvPr>
        </p:nvSpPr>
        <p:spPr>
          <a:xfrm>
            <a:off x="227013" y="1709351"/>
            <a:ext cx="4242014" cy="4384542"/>
          </a:xfrm>
          <a:prstGeom prst="rect">
            <a:avLst/>
          </a:prstGeom>
        </p:spPr>
        <p:txBody>
          <a:bodyPr vert="horz"/>
          <a:lstStyle>
            <a:lvl1pPr marL="285750" indent="-285750">
              <a:spcBef>
                <a:spcPts val="0"/>
              </a:spcBef>
              <a:spcAft>
                <a:spcPts val="1200"/>
              </a:spcAft>
              <a:buFont typeface="Arial" panose="020B0604020202020204" pitchFamily="34" charset="0"/>
              <a:buChar char="•"/>
              <a:defRPr sz="1600" b="0" i="0">
                <a:latin typeface="Arial"/>
                <a:cs typeface="Arial"/>
              </a:defRPr>
            </a:lvl1pPr>
            <a:lvl2pPr marL="742950" indent="-285750">
              <a:spcBef>
                <a:spcPts val="0"/>
              </a:spcBef>
              <a:spcAft>
                <a:spcPts val="1200"/>
              </a:spcAft>
              <a:buFont typeface="Arial"/>
              <a:buChar char="•"/>
              <a:defRPr sz="1400" b="0" i="0">
                <a:latin typeface="Arial"/>
                <a:cs typeface="Arial"/>
              </a:defRPr>
            </a:lvl2pPr>
            <a:lvl3pPr marL="1143000" indent="-228600">
              <a:spcBef>
                <a:spcPts val="0"/>
              </a:spcBef>
              <a:spcAft>
                <a:spcPts val="1200"/>
              </a:spcAft>
              <a:buFont typeface="Arial"/>
              <a:buChar char="•"/>
              <a:defRPr sz="1200" b="0" i="0" baseline="0">
                <a:latin typeface="Arial"/>
                <a:cs typeface="Arial"/>
              </a:defRPr>
            </a:lvl3pPr>
            <a:lvl4pPr marL="1657350" indent="-285750">
              <a:spcBef>
                <a:spcPts val="0"/>
              </a:spcBef>
              <a:spcAft>
                <a:spcPts val="1200"/>
              </a:spcAft>
              <a:buFont typeface="Arial"/>
              <a:buChar char="•"/>
              <a:defRPr sz="1000" b="0" i="0" baseline="0">
                <a:latin typeface="Arial"/>
                <a:cs typeface="Arial"/>
              </a:defRPr>
            </a:lvl4pPr>
            <a:lvl5pPr marL="2057400" indent="-228600">
              <a:spcBef>
                <a:spcPts val="0"/>
              </a:spcBef>
              <a:spcAft>
                <a:spcPts val="1200"/>
              </a:spcAft>
              <a:buFont typeface="Arial"/>
              <a:buChar char="•"/>
              <a:defRPr sz="1000" b="0" i="0">
                <a:latin typeface="Arial"/>
                <a:cs typeface="Arial"/>
              </a:defRPr>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Title 1"/>
          <p:cNvSpPr>
            <a:spLocks noGrp="1"/>
          </p:cNvSpPr>
          <p:nvPr>
            <p:ph type="title" hasCustomPrompt="1"/>
          </p:nvPr>
        </p:nvSpPr>
        <p:spPr>
          <a:xfrm>
            <a:off x="227013" y="418353"/>
            <a:ext cx="7303340" cy="535863"/>
          </a:xfrm>
          <a:prstGeom prst="rect">
            <a:avLst/>
          </a:prstGeom>
        </p:spPr>
        <p:txBody>
          <a:bodyPr/>
          <a:lstStyle>
            <a:lvl1pPr>
              <a:defRPr sz="3000" b="1" i="0">
                <a:latin typeface="Arial"/>
                <a:cs typeface="Arial"/>
              </a:defRPr>
            </a:lvl1pPr>
          </a:lstStyle>
          <a:p>
            <a:r>
              <a:rPr lang="en-US" dirty="0"/>
              <a:t>Insert Slide Title</a:t>
            </a:r>
          </a:p>
        </p:txBody>
      </p:sp>
      <p:sp>
        <p:nvSpPr>
          <p:cNvPr id="17" name="Text Placeholder 4"/>
          <p:cNvSpPr>
            <a:spLocks noGrp="1"/>
          </p:cNvSpPr>
          <p:nvPr>
            <p:ph type="body" sz="quarter" idx="13" hasCustomPrompt="1"/>
          </p:nvPr>
        </p:nvSpPr>
        <p:spPr>
          <a:xfrm>
            <a:off x="227013" y="1006103"/>
            <a:ext cx="7317473" cy="408060"/>
          </a:xfrm>
          <a:prstGeom prst="rect">
            <a:avLst/>
          </a:prstGeom>
        </p:spPr>
        <p:txBody>
          <a:bodyPr vert="horz" wrap="none" anchor="t" anchorCtr="0"/>
          <a:lstStyle>
            <a:lvl1pPr marL="0" indent="0">
              <a:spcBef>
                <a:spcPts val="0"/>
              </a:spcBef>
              <a:buNone/>
              <a:defRPr sz="1800" b="0" i="0">
                <a:latin typeface="Arial"/>
                <a:cs typeface="Arial"/>
              </a:defRPr>
            </a:lvl1pPr>
            <a:lvl3pPr marL="914400" indent="0">
              <a:buNone/>
              <a:defRPr sz="2700"/>
            </a:lvl3pPr>
            <a:lvl4pPr marL="1371600" indent="0">
              <a:buNone/>
              <a:defRPr sz="2700"/>
            </a:lvl4pPr>
            <a:lvl5pPr marL="1828800" indent="0">
              <a:buNone/>
              <a:defRPr sz="2700"/>
            </a:lvl5pPr>
          </a:lstStyle>
          <a:p>
            <a:r>
              <a:rPr lang="en-US" dirty="0"/>
              <a:t>Insert Subhead</a:t>
            </a:r>
          </a:p>
        </p:txBody>
      </p:sp>
      <p:grpSp>
        <p:nvGrpSpPr>
          <p:cNvPr id="19" name="Group 18"/>
          <p:cNvGrpSpPr/>
          <p:nvPr userDrawn="1"/>
        </p:nvGrpSpPr>
        <p:grpSpPr>
          <a:xfrm>
            <a:off x="0" y="0"/>
            <a:ext cx="9144000" cy="928827"/>
            <a:chOff x="0" y="2593782"/>
            <a:chExt cx="9144000" cy="928827"/>
          </a:xfrm>
        </p:grpSpPr>
        <p:cxnSp>
          <p:nvCxnSpPr>
            <p:cNvPr id="21" name="Straight Connector 20"/>
            <p:cNvCxnSpPr/>
            <p:nvPr/>
          </p:nvCxnSpPr>
          <p:spPr>
            <a:xfrm>
              <a:off x="6099048" y="2619904"/>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0" y="2620461"/>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pic>
          <p:nvPicPr>
            <p:cNvPr id="23" name="Picture 22"/>
            <p:cNvPicPr>
              <a:picLocks noChangeAspect="1"/>
            </p:cNvPicPr>
            <p:nvPr/>
          </p:nvPicPr>
          <p:blipFill rotWithShape="1">
            <a:blip r:embed="rId4" cstate="screen">
              <a:extLst>
                <a:ext uri="{28A0092B-C50C-407E-A947-70E740481C1C}">
                  <a14:useLocalDpi xmlns:a14="http://schemas.microsoft.com/office/drawing/2010/main"/>
                </a:ext>
              </a:extLst>
            </a:blip>
            <a:srcRect t="13018" r="68665"/>
            <a:stretch/>
          </p:blipFill>
          <p:spPr>
            <a:xfrm>
              <a:off x="8323018" y="2593782"/>
              <a:ext cx="588774" cy="928827"/>
            </a:xfrm>
            <a:prstGeom prst="rect">
              <a:avLst/>
            </a:prstGeom>
          </p:spPr>
        </p:pic>
      </p:grpSp>
    </p:spTree>
    <p:extLst>
      <p:ext uri="{BB962C8B-B14F-4D97-AF65-F5344CB8AC3E}">
        <p14:creationId xmlns:p14="http://schemas.microsoft.com/office/powerpoint/2010/main" val="307525495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12342C3A-DD85-7843-B416-BD52AB030D59}" type="slidenum">
              <a:rPr lang="en-US" smtClean="0"/>
              <a:pPr/>
              <a:t>‹#›</a:t>
            </a:fld>
            <a:endParaRPr lang="en-US" dirty="0"/>
          </a:p>
        </p:txBody>
      </p:sp>
    </p:spTree>
    <p:extLst>
      <p:ext uri="{BB962C8B-B14F-4D97-AF65-F5344CB8AC3E}">
        <p14:creationId xmlns:p14="http://schemas.microsoft.com/office/powerpoint/2010/main" val="243938284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grpSp>
        <p:nvGrpSpPr>
          <p:cNvPr id="7" name="Group 6"/>
          <p:cNvGrpSpPr/>
          <p:nvPr userDrawn="1"/>
        </p:nvGrpSpPr>
        <p:grpSpPr>
          <a:xfrm>
            <a:off x="0" y="6419355"/>
            <a:ext cx="9144000" cy="438645"/>
            <a:chOff x="0" y="4172975"/>
            <a:chExt cx="9144000" cy="438645"/>
          </a:xfrm>
        </p:grpSpPr>
        <p:cxnSp>
          <p:nvCxnSpPr>
            <p:cNvPr id="9" name="Straight Connector 8"/>
            <p:cNvCxnSpPr/>
            <p:nvPr/>
          </p:nvCxnSpPr>
          <p:spPr>
            <a:xfrm flipH="1">
              <a:off x="0" y="4172975"/>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3044952" y="4173532"/>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0" y="4200140"/>
              <a:ext cx="9144000"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6" name="Text Placeholder 17"/>
          <p:cNvSpPr>
            <a:spLocks noGrp="1"/>
          </p:cNvSpPr>
          <p:nvPr>
            <p:ph type="body" sz="quarter" idx="13" hasCustomPrompt="1"/>
          </p:nvPr>
        </p:nvSpPr>
        <p:spPr>
          <a:xfrm>
            <a:off x="161128" y="2237110"/>
            <a:ext cx="8805158" cy="1907234"/>
          </a:xfrm>
          <a:prstGeom prst="rect">
            <a:avLst/>
          </a:prstGeom>
        </p:spPr>
        <p:txBody>
          <a:bodyPr anchor="ctr"/>
          <a:lstStyle>
            <a:lvl1pPr marL="0" indent="0" algn="ctr">
              <a:lnSpc>
                <a:spcPct val="100000"/>
              </a:lnSpc>
              <a:buNone/>
              <a:defRPr sz="3000" b="1" i="0">
                <a:latin typeface="Arial"/>
                <a:cs typeface="Arial"/>
              </a:defRPr>
            </a:lvl1pPr>
          </a:lstStyle>
          <a:p>
            <a:pPr lvl="0"/>
            <a:r>
              <a:rPr lang="en-US" dirty="0">
                <a:solidFill>
                  <a:schemeClr val="tx1"/>
                </a:solidFill>
              </a:rPr>
              <a:t>Section Break Line 1</a:t>
            </a:r>
            <a:br>
              <a:rPr lang="en-US" dirty="0">
                <a:solidFill>
                  <a:schemeClr val="tx1"/>
                </a:solidFill>
              </a:rPr>
            </a:br>
            <a:r>
              <a:rPr lang="en-US" dirty="0">
                <a:solidFill>
                  <a:schemeClr val="tx1"/>
                </a:solidFill>
              </a:rPr>
              <a:t>Section Break Line 2</a:t>
            </a:r>
            <a:endParaRPr lang="en-US" dirty="0"/>
          </a:p>
        </p:txBody>
      </p:sp>
      <p:pic>
        <p:nvPicPr>
          <p:cNvPr id="13" name="Picture 12"/>
          <p:cNvPicPr>
            <a:picLocks noChangeAspect="1"/>
          </p:cNvPicPr>
          <p:nvPr userDrawn="1"/>
        </p:nvPicPr>
        <p:blipFill>
          <a:blip r:embed="rId2"/>
          <a:stretch>
            <a:fillRect/>
          </a:stretch>
        </p:blipFill>
        <p:spPr>
          <a:xfrm>
            <a:off x="6011207" y="6584950"/>
            <a:ext cx="2933700" cy="127000"/>
          </a:xfrm>
          <a:prstGeom prst="rect">
            <a:avLst/>
          </a:prstGeom>
        </p:spPr>
      </p:pic>
      <p:grpSp>
        <p:nvGrpSpPr>
          <p:cNvPr id="14" name="Group 13"/>
          <p:cNvGrpSpPr/>
          <p:nvPr userDrawn="1"/>
        </p:nvGrpSpPr>
        <p:grpSpPr>
          <a:xfrm>
            <a:off x="0" y="0"/>
            <a:ext cx="9144000" cy="928827"/>
            <a:chOff x="0" y="2593782"/>
            <a:chExt cx="9144000" cy="928827"/>
          </a:xfrm>
        </p:grpSpPr>
        <p:cxnSp>
          <p:nvCxnSpPr>
            <p:cNvPr id="15" name="Straight Connector 14"/>
            <p:cNvCxnSpPr/>
            <p:nvPr/>
          </p:nvCxnSpPr>
          <p:spPr>
            <a:xfrm>
              <a:off x="6099048" y="2619904"/>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0" y="2620461"/>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pic>
          <p:nvPicPr>
            <p:cNvPr id="17" name="Picture 16"/>
            <p:cNvPicPr>
              <a:picLocks noChangeAspect="1"/>
            </p:cNvPicPr>
            <p:nvPr/>
          </p:nvPicPr>
          <p:blipFill rotWithShape="1">
            <a:blip r:embed="rId3" cstate="screen">
              <a:extLst>
                <a:ext uri="{28A0092B-C50C-407E-A947-70E740481C1C}">
                  <a14:useLocalDpi xmlns:a14="http://schemas.microsoft.com/office/drawing/2010/main"/>
                </a:ext>
              </a:extLst>
            </a:blip>
            <a:srcRect t="13018" r="68665"/>
            <a:stretch/>
          </p:blipFill>
          <p:spPr>
            <a:xfrm>
              <a:off x="8323018" y="2593782"/>
              <a:ext cx="588774" cy="928827"/>
            </a:xfrm>
            <a:prstGeom prst="rect">
              <a:avLst/>
            </a:prstGeom>
          </p:spPr>
        </p:pic>
      </p:grpSp>
    </p:spTree>
    <p:extLst>
      <p:ext uri="{BB962C8B-B14F-4D97-AF65-F5344CB8AC3E}">
        <p14:creationId xmlns:p14="http://schemas.microsoft.com/office/powerpoint/2010/main" val="38466832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ttila">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3786187" y="0"/>
            <a:ext cx="5357812" cy="6857999"/>
          </a:xfrm>
          <a:prstGeom prst="rect">
            <a:avLst/>
          </a:prstGeom>
        </p:spPr>
      </p:pic>
      <p:sp>
        <p:nvSpPr>
          <p:cNvPr id="16" name="Text Placeholder 26"/>
          <p:cNvSpPr>
            <a:spLocks noGrp="1"/>
          </p:cNvSpPr>
          <p:nvPr>
            <p:ph type="body" sz="quarter" idx="15" hasCustomPrompt="1"/>
          </p:nvPr>
        </p:nvSpPr>
        <p:spPr>
          <a:xfrm>
            <a:off x="123825" y="3534870"/>
            <a:ext cx="4993528" cy="1204686"/>
          </a:xfrm>
          <a:prstGeom prst="rect">
            <a:avLst/>
          </a:prstGeom>
        </p:spPr>
        <p:txBody>
          <a:bodyPr/>
          <a:lstStyle>
            <a:lvl1pPr marL="0" indent="0">
              <a:lnSpc>
                <a:spcPct val="100000"/>
              </a:lnSpc>
              <a:spcBef>
                <a:spcPts val="0"/>
              </a:spcBef>
              <a:buNone/>
              <a:defRPr sz="2000" b="0" i="1"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Subtitle line that can be up to 2 lines of text if it needs to be</a:t>
            </a:r>
          </a:p>
        </p:txBody>
      </p:sp>
      <p:sp>
        <p:nvSpPr>
          <p:cNvPr id="17" name="Text Placeholder 17"/>
          <p:cNvSpPr>
            <a:spLocks noGrp="1"/>
          </p:cNvSpPr>
          <p:nvPr>
            <p:ph type="body" sz="quarter" idx="13" hasCustomPrompt="1"/>
          </p:nvPr>
        </p:nvSpPr>
        <p:spPr>
          <a:xfrm>
            <a:off x="123825" y="1725705"/>
            <a:ext cx="5000999" cy="1648865"/>
          </a:xfrm>
          <a:prstGeom prst="rect">
            <a:avLst/>
          </a:prstGeom>
        </p:spPr>
        <p:txBody>
          <a:bodyPr/>
          <a:lstStyle>
            <a:lvl1pPr marL="0" indent="0">
              <a:lnSpc>
                <a:spcPct val="100000"/>
              </a:lnSpc>
              <a:spcBef>
                <a:spcPts val="0"/>
              </a:spcBef>
              <a:buNone/>
              <a:defRPr sz="3000" b="1" i="0">
                <a:latin typeface="Arial"/>
                <a:cs typeface="Arial"/>
              </a:defRPr>
            </a:lvl1pPr>
          </a:lstStyle>
          <a:p>
            <a:pPr lvl="0"/>
            <a:r>
              <a:rPr lang="en-US" dirty="0">
                <a:solidFill>
                  <a:schemeClr val="tx1"/>
                </a:solidFill>
              </a:rPr>
              <a:t>Presentation title that can be up to 2 lines long</a:t>
            </a:r>
          </a:p>
        </p:txBody>
      </p:sp>
      <p:sp>
        <p:nvSpPr>
          <p:cNvPr id="10" name="Text Placeholder 19"/>
          <p:cNvSpPr>
            <a:spLocks noGrp="1"/>
          </p:cNvSpPr>
          <p:nvPr>
            <p:ph type="body" sz="quarter" idx="14" hasCustomPrompt="1"/>
          </p:nvPr>
        </p:nvSpPr>
        <p:spPr>
          <a:xfrm>
            <a:off x="115889" y="4898571"/>
            <a:ext cx="5008936" cy="1256167"/>
          </a:xfrm>
          <a:prstGeom prst="rect">
            <a:avLst/>
          </a:prstGeom>
        </p:spPr>
        <p:txBody>
          <a:bodyPr/>
          <a:lstStyle>
            <a:lvl1pPr marL="0" marR="0" indent="0" algn="l" defTabSz="457200" rtl="0" eaLnBrk="1" fontAlgn="auto" latinLnBrk="0" hangingPunct="1">
              <a:lnSpc>
                <a:spcPct val="120000"/>
              </a:lnSpc>
              <a:spcBef>
                <a:spcPts val="0"/>
              </a:spcBef>
              <a:spcAft>
                <a:spcPts val="0"/>
              </a:spcAft>
              <a:buClrTx/>
              <a:buSzTx/>
              <a:buFont typeface="Arial"/>
              <a:buNone/>
              <a:tabLst/>
              <a:defRPr sz="1400" b="0" i="0"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457200" rtl="0" eaLnBrk="1" fontAlgn="auto" latinLnBrk="0" hangingPunct="1">
              <a:lnSpc>
                <a:spcPct val="120000"/>
              </a:lnSpc>
              <a:spcBef>
                <a:spcPct val="20000"/>
              </a:spcBef>
              <a:spcAft>
                <a:spcPts val="0"/>
              </a:spcAft>
              <a:buClrTx/>
              <a:buSzTx/>
              <a:buFont typeface="Arial"/>
              <a:buNone/>
              <a:tabLst/>
              <a:defRPr/>
            </a:pPr>
            <a:r>
              <a:rPr lang="en-US" dirty="0"/>
              <a:t>Presenter’s Name</a:t>
            </a:r>
            <a:br>
              <a:rPr lang="en-US" dirty="0"/>
            </a:br>
            <a:r>
              <a:rPr lang="en-US" dirty="0"/>
              <a:t>Presenter’s Title</a:t>
            </a:r>
            <a:br>
              <a:rPr lang="en-US" dirty="0"/>
            </a:br>
            <a:r>
              <a:rPr lang="en-US" dirty="0"/>
              <a:t>Presenter’s Department</a:t>
            </a:r>
            <a:br>
              <a:rPr lang="en-US" dirty="0"/>
            </a:br>
            <a:r>
              <a:rPr lang="en-US" dirty="0"/>
              <a:t>Date</a:t>
            </a:r>
          </a:p>
          <a:p>
            <a:pPr marL="0" marR="0" lvl="0" indent="0" algn="l" defTabSz="457200" rtl="0" eaLnBrk="1" fontAlgn="auto" latinLnBrk="0" hangingPunct="1">
              <a:lnSpc>
                <a:spcPct val="120000"/>
              </a:lnSpc>
              <a:spcBef>
                <a:spcPct val="20000"/>
              </a:spcBef>
              <a:spcAft>
                <a:spcPts val="0"/>
              </a:spcAft>
              <a:buClrTx/>
              <a:buSzTx/>
              <a:buFont typeface="Arial"/>
              <a:buNone/>
              <a:tabLst/>
              <a:defRPr/>
            </a:pPr>
            <a:endParaRPr lang="en-US" dirty="0"/>
          </a:p>
        </p:txBody>
      </p:sp>
      <p:grpSp>
        <p:nvGrpSpPr>
          <p:cNvPr id="9" name="Group 8"/>
          <p:cNvGrpSpPr/>
          <p:nvPr userDrawn="1"/>
        </p:nvGrpSpPr>
        <p:grpSpPr>
          <a:xfrm>
            <a:off x="0" y="6419355"/>
            <a:ext cx="9144000" cy="438645"/>
            <a:chOff x="0" y="4172975"/>
            <a:chExt cx="9144000" cy="438645"/>
          </a:xfrm>
        </p:grpSpPr>
        <p:cxnSp>
          <p:nvCxnSpPr>
            <p:cNvPr id="11" name="Straight Connector 10"/>
            <p:cNvCxnSpPr/>
            <p:nvPr/>
          </p:nvCxnSpPr>
          <p:spPr>
            <a:xfrm flipH="1">
              <a:off x="0" y="4172975"/>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3044952" y="4173532"/>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8" name="Rectangle 17"/>
            <p:cNvSpPr/>
            <p:nvPr/>
          </p:nvSpPr>
          <p:spPr>
            <a:xfrm>
              <a:off x="0" y="4200140"/>
              <a:ext cx="9144000"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2" name="Group 21"/>
          <p:cNvGrpSpPr/>
          <p:nvPr userDrawn="1"/>
        </p:nvGrpSpPr>
        <p:grpSpPr>
          <a:xfrm>
            <a:off x="0" y="12207"/>
            <a:ext cx="9144000" cy="557"/>
            <a:chOff x="0" y="12207"/>
            <a:chExt cx="9144000" cy="557"/>
          </a:xfrm>
        </p:grpSpPr>
        <p:cxnSp>
          <p:nvCxnSpPr>
            <p:cNvPr id="23" name="Straight Connector 22"/>
            <p:cNvCxnSpPr/>
            <p:nvPr/>
          </p:nvCxnSpPr>
          <p:spPr>
            <a:xfrm flipH="1">
              <a:off x="0" y="12207"/>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flipH="1">
              <a:off x="3044952" y="12764"/>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grpSp>
      <p:pic>
        <p:nvPicPr>
          <p:cNvPr id="15" name="Picture 14" descr="top-logo.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44475" y="-6350"/>
            <a:ext cx="2298700" cy="1306365"/>
          </a:xfrm>
          <a:prstGeom prst="rect">
            <a:avLst/>
          </a:prstGeom>
        </p:spPr>
      </p:pic>
    </p:spTree>
    <p:extLst>
      <p:ext uri="{BB962C8B-B14F-4D97-AF65-F5344CB8AC3E}">
        <p14:creationId xmlns:p14="http://schemas.microsoft.com/office/powerpoint/2010/main" val="22217304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Break w/ Image">
    <p:spTree>
      <p:nvGrpSpPr>
        <p:cNvPr id="1" name=""/>
        <p:cNvGrpSpPr/>
        <p:nvPr/>
      </p:nvGrpSpPr>
      <p:grpSpPr>
        <a:xfrm>
          <a:off x="0" y="0"/>
          <a:ext cx="0" cy="0"/>
          <a:chOff x="0" y="0"/>
          <a:chExt cx="0" cy="0"/>
        </a:xfrm>
      </p:grpSpPr>
      <p:sp>
        <p:nvSpPr>
          <p:cNvPr id="21" name="Rectangle 20"/>
          <p:cNvSpPr/>
          <p:nvPr/>
        </p:nvSpPr>
        <p:spPr>
          <a:xfrm>
            <a:off x="0" y="5119112"/>
            <a:ext cx="9144000" cy="1738887"/>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sz="quarter" idx="12" hasCustomPrompt="1"/>
          </p:nvPr>
        </p:nvSpPr>
        <p:spPr>
          <a:xfrm>
            <a:off x="0" y="0"/>
            <a:ext cx="9144000" cy="5060870"/>
          </a:xfrm>
          <a:prstGeom prst="rect">
            <a:avLst/>
          </a:prstGeom>
          <a:noFill/>
        </p:spPr>
        <p:txBody>
          <a:bodyPr vert="horz" anchor="ctr"/>
          <a:lstStyle>
            <a:lvl1pPr marL="0" indent="0" algn="ctr">
              <a:buNone/>
              <a:defRPr sz="1600" b="0" i="0" baseline="0">
                <a:solidFill>
                  <a:schemeClr val="tx1"/>
                </a:solidFill>
                <a:latin typeface="Arial"/>
                <a:cs typeface="Arial"/>
              </a:defRPr>
            </a:lvl1pPr>
          </a:lstStyle>
          <a:p>
            <a:r>
              <a:rPr lang="en-US" dirty="0"/>
              <a:t>Click to Insert Image</a:t>
            </a:r>
          </a:p>
        </p:txBody>
      </p:sp>
      <p:sp>
        <p:nvSpPr>
          <p:cNvPr id="6" name="Text Placeholder 17"/>
          <p:cNvSpPr>
            <a:spLocks noGrp="1"/>
          </p:cNvSpPr>
          <p:nvPr>
            <p:ph type="body" sz="quarter" idx="13" hasCustomPrompt="1"/>
          </p:nvPr>
        </p:nvSpPr>
        <p:spPr>
          <a:xfrm>
            <a:off x="161128" y="5528235"/>
            <a:ext cx="7884696" cy="717178"/>
          </a:xfrm>
          <a:prstGeom prst="rect">
            <a:avLst/>
          </a:prstGeom>
        </p:spPr>
        <p:txBody>
          <a:bodyPr anchor="t" anchorCtr="0"/>
          <a:lstStyle>
            <a:lvl1pPr marL="0" indent="0" algn="l">
              <a:lnSpc>
                <a:spcPct val="100000"/>
              </a:lnSpc>
              <a:spcBef>
                <a:spcPts val="0"/>
              </a:spcBef>
              <a:buNone/>
              <a:defRPr sz="3000" b="1" i="0">
                <a:latin typeface="Arial"/>
                <a:cs typeface="Arial"/>
              </a:defRPr>
            </a:lvl1pPr>
          </a:lstStyle>
          <a:p>
            <a:pPr lvl="0"/>
            <a:r>
              <a:rPr lang="en-US" dirty="0">
                <a:solidFill>
                  <a:schemeClr val="tx1"/>
                </a:solidFill>
              </a:rPr>
              <a:t>Section Break Line</a:t>
            </a:r>
            <a:endParaRPr lang="en-US" dirty="0"/>
          </a:p>
        </p:txBody>
      </p:sp>
      <p:pic>
        <p:nvPicPr>
          <p:cNvPr id="8" name="Picture 7"/>
          <p:cNvPicPr>
            <a:picLocks noChangeAspect="1"/>
          </p:cNvPicPr>
          <p:nvPr userDrawn="1"/>
        </p:nvPicPr>
        <p:blipFill>
          <a:blip r:embed="rId2"/>
          <a:stretch>
            <a:fillRect/>
          </a:stretch>
        </p:blipFill>
        <p:spPr>
          <a:xfrm>
            <a:off x="6011207" y="6584950"/>
            <a:ext cx="2933700" cy="127000"/>
          </a:xfrm>
          <a:prstGeom prst="rect">
            <a:avLst/>
          </a:prstGeom>
        </p:spPr>
      </p:pic>
      <p:grpSp>
        <p:nvGrpSpPr>
          <p:cNvPr id="14" name="Group 13"/>
          <p:cNvGrpSpPr/>
          <p:nvPr userDrawn="1"/>
        </p:nvGrpSpPr>
        <p:grpSpPr>
          <a:xfrm>
            <a:off x="0" y="5067118"/>
            <a:ext cx="9144000" cy="928827"/>
            <a:chOff x="0" y="2593782"/>
            <a:chExt cx="9144000" cy="928827"/>
          </a:xfrm>
        </p:grpSpPr>
        <p:cxnSp>
          <p:nvCxnSpPr>
            <p:cNvPr id="15" name="Straight Connector 14"/>
            <p:cNvCxnSpPr/>
            <p:nvPr/>
          </p:nvCxnSpPr>
          <p:spPr>
            <a:xfrm>
              <a:off x="6099048" y="2619904"/>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0" y="2620461"/>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pic>
          <p:nvPicPr>
            <p:cNvPr id="17" name="Picture 16"/>
            <p:cNvPicPr>
              <a:picLocks noChangeAspect="1"/>
            </p:cNvPicPr>
            <p:nvPr/>
          </p:nvPicPr>
          <p:blipFill rotWithShape="1">
            <a:blip r:embed="rId3" cstate="screen">
              <a:extLst>
                <a:ext uri="{28A0092B-C50C-407E-A947-70E740481C1C}">
                  <a14:useLocalDpi xmlns:a14="http://schemas.microsoft.com/office/drawing/2010/main"/>
                </a:ext>
              </a:extLst>
            </a:blip>
            <a:srcRect t="13018" r="68665"/>
            <a:stretch/>
          </p:blipFill>
          <p:spPr>
            <a:xfrm>
              <a:off x="8323018" y="2593782"/>
              <a:ext cx="588774" cy="928827"/>
            </a:xfrm>
            <a:prstGeom prst="rect">
              <a:avLst/>
            </a:prstGeom>
          </p:spPr>
        </p:pic>
      </p:grpSp>
    </p:spTree>
    <p:extLst>
      <p:ext uri="{BB962C8B-B14F-4D97-AF65-F5344CB8AC3E}">
        <p14:creationId xmlns:p14="http://schemas.microsoft.com/office/powerpoint/2010/main" val="44402475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11" name="Text Placeholder 10"/>
          <p:cNvSpPr>
            <a:spLocks noGrp="1"/>
          </p:cNvSpPr>
          <p:nvPr>
            <p:ph type="body" sz="quarter" idx="12" hasCustomPrompt="1"/>
          </p:nvPr>
        </p:nvSpPr>
        <p:spPr>
          <a:xfrm>
            <a:off x="743858" y="1570617"/>
            <a:ext cx="7672698" cy="3490253"/>
          </a:xfrm>
          <a:prstGeom prst="rect">
            <a:avLst/>
          </a:prstGeom>
        </p:spPr>
        <p:txBody>
          <a:bodyPr vert="horz" anchor="ctr"/>
          <a:lstStyle>
            <a:lvl1pPr marL="0" indent="0" algn="ctr">
              <a:buNone/>
              <a:defRPr sz="3600" b="0" i="1" baseline="0">
                <a:latin typeface="Times New Roman"/>
                <a:cs typeface="Times New Roman"/>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Insert Quote or Excerpt Here</a:t>
            </a:r>
          </a:p>
        </p:txBody>
      </p:sp>
      <p:sp>
        <p:nvSpPr>
          <p:cNvPr id="17" name="Text Placeholder 16"/>
          <p:cNvSpPr>
            <a:spLocks noGrp="1"/>
          </p:cNvSpPr>
          <p:nvPr>
            <p:ph type="body" sz="quarter" idx="13" hasCustomPrompt="1"/>
          </p:nvPr>
        </p:nvSpPr>
        <p:spPr>
          <a:xfrm>
            <a:off x="3309938" y="5206137"/>
            <a:ext cx="5565775" cy="897659"/>
          </a:xfrm>
          <a:prstGeom prst="rect">
            <a:avLst/>
          </a:prstGeom>
        </p:spPr>
        <p:txBody>
          <a:bodyPr vert="horz"/>
          <a:lstStyle>
            <a:lvl1pPr marL="0" indent="0" algn="r">
              <a:buNone/>
              <a:defRPr sz="1600" b="0" i="0" baseline="0">
                <a:latin typeface="Arial"/>
                <a:cs typeface="Arial"/>
              </a:defRPr>
            </a:lvl1pPr>
          </a:lstStyle>
          <a:p>
            <a:pPr lvl="0"/>
            <a:r>
              <a:rPr lang="en-US" dirty="0"/>
              <a:t>Insert Quote Attribution Here</a:t>
            </a:r>
          </a:p>
        </p:txBody>
      </p:sp>
      <p:pic>
        <p:nvPicPr>
          <p:cNvPr id="21" name="Picture 20" descr="OpenQuote.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28600" y="1561545"/>
            <a:ext cx="557893" cy="371928"/>
          </a:xfrm>
          <a:prstGeom prst="rect">
            <a:avLst/>
          </a:prstGeom>
        </p:spPr>
      </p:pic>
      <p:pic>
        <p:nvPicPr>
          <p:cNvPr id="22" name="Picture 21" descr="OpenQuote.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rot="10800000">
            <a:off x="8320315" y="4701328"/>
            <a:ext cx="557893" cy="371928"/>
          </a:xfrm>
          <a:prstGeom prst="rect">
            <a:avLst/>
          </a:prstGeom>
        </p:spPr>
      </p:pic>
      <p:sp>
        <p:nvSpPr>
          <p:cNvPr id="10" name="Title 1"/>
          <p:cNvSpPr>
            <a:spLocks noGrp="1"/>
          </p:cNvSpPr>
          <p:nvPr>
            <p:ph type="title" hasCustomPrompt="1"/>
          </p:nvPr>
        </p:nvSpPr>
        <p:spPr>
          <a:xfrm>
            <a:off x="227013" y="418353"/>
            <a:ext cx="7303340" cy="657412"/>
          </a:xfrm>
          <a:prstGeom prst="rect">
            <a:avLst/>
          </a:prstGeom>
        </p:spPr>
        <p:txBody>
          <a:bodyPr/>
          <a:lstStyle>
            <a:lvl1pPr>
              <a:defRPr sz="3000" b="1" i="0">
                <a:latin typeface="Arial"/>
                <a:cs typeface="Arial"/>
              </a:defRPr>
            </a:lvl1pPr>
          </a:lstStyle>
          <a:p>
            <a:r>
              <a:rPr lang="en-US" dirty="0"/>
              <a:t>Insert Slide Title</a:t>
            </a:r>
          </a:p>
        </p:txBody>
      </p:sp>
      <p:sp>
        <p:nvSpPr>
          <p:cNvPr id="2" name="Slide Number Placeholder 1"/>
          <p:cNvSpPr>
            <a:spLocks noGrp="1"/>
          </p:cNvSpPr>
          <p:nvPr>
            <p:ph type="sldNum" sz="quarter" idx="14"/>
          </p:nvPr>
        </p:nvSpPr>
        <p:spPr/>
        <p:txBody>
          <a:bodyPr/>
          <a:lstStyle/>
          <a:p>
            <a:fld id="{12342C3A-DD85-7843-B416-BD52AB030D59}" type="slidenum">
              <a:rPr lang="en-US" smtClean="0"/>
              <a:pPr/>
              <a:t>‹#›</a:t>
            </a:fld>
            <a:endParaRPr lang="en-US" dirty="0"/>
          </a:p>
        </p:txBody>
      </p:sp>
    </p:spTree>
    <p:extLst>
      <p:ext uri="{BB962C8B-B14F-4D97-AF65-F5344CB8AC3E}">
        <p14:creationId xmlns:p14="http://schemas.microsoft.com/office/powerpoint/2010/main" val="418559366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ullets and 1 Photo w/ Caption">
    <p:spTree>
      <p:nvGrpSpPr>
        <p:cNvPr id="1" name=""/>
        <p:cNvGrpSpPr/>
        <p:nvPr/>
      </p:nvGrpSpPr>
      <p:grpSpPr>
        <a:xfrm>
          <a:off x="0" y="0"/>
          <a:ext cx="0" cy="0"/>
          <a:chOff x="0" y="0"/>
          <a:chExt cx="0" cy="0"/>
        </a:xfrm>
      </p:grpSpPr>
      <p:sp>
        <p:nvSpPr>
          <p:cNvPr id="3" name="Picture Placeholder 2"/>
          <p:cNvSpPr>
            <a:spLocks noGrp="1"/>
          </p:cNvSpPr>
          <p:nvPr>
            <p:ph type="pic" sz="quarter" idx="15" hasCustomPrompt="1"/>
          </p:nvPr>
        </p:nvSpPr>
        <p:spPr>
          <a:xfrm>
            <a:off x="5162932" y="1578919"/>
            <a:ext cx="3755643" cy="4094769"/>
          </a:xfrm>
          <a:prstGeom prst="rect">
            <a:avLst/>
          </a:prstGeom>
        </p:spPr>
        <p:txBody>
          <a:bodyPr anchor="ctr"/>
          <a:lstStyle>
            <a:lvl1pPr marL="0" indent="0" algn="ctr">
              <a:buNone/>
              <a:defRPr sz="1600" b="0" i="0">
                <a:latin typeface="Arial"/>
                <a:cs typeface="Arial"/>
              </a:defRPr>
            </a:lvl1pPr>
          </a:lstStyle>
          <a:p>
            <a:r>
              <a:rPr lang="en-US" dirty="0"/>
              <a:t>Click to Insert Image</a:t>
            </a:r>
          </a:p>
        </p:txBody>
      </p:sp>
      <p:sp>
        <p:nvSpPr>
          <p:cNvPr id="9" name="Text Placeholder 3"/>
          <p:cNvSpPr>
            <a:spLocks noGrp="1"/>
          </p:cNvSpPr>
          <p:nvPr>
            <p:ph type="body" sz="quarter" idx="28" hasCustomPrompt="1"/>
          </p:nvPr>
        </p:nvSpPr>
        <p:spPr>
          <a:xfrm>
            <a:off x="5162933" y="5766677"/>
            <a:ext cx="3755642" cy="327216"/>
          </a:xfrm>
          <a:prstGeom prst="rect">
            <a:avLst/>
          </a:prstGeom>
        </p:spPr>
        <p:txBody>
          <a:bodyPr vert="horz"/>
          <a:lstStyle>
            <a:lvl1pPr marL="0" indent="0" algn="ctr">
              <a:buFontTx/>
              <a:buNone/>
              <a:defRPr sz="1100" b="0" i="0" baseline="0">
                <a:latin typeface="Arial"/>
                <a:cs typeface="Arial"/>
              </a:defRPr>
            </a:lvl1pPr>
            <a:lvl2pPr marL="457200" indent="0" algn="l">
              <a:buFontTx/>
              <a:buNone/>
              <a:defRPr sz="1100"/>
            </a:lvl2pPr>
            <a:lvl3pPr marL="914400" indent="0" algn="l">
              <a:buFontTx/>
              <a:buNone/>
              <a:defRPr sz="1100"/>
            </a:lvl3pPr>
            <a:lvl4pPr marL="1371600" indent="0" algn="l">
              <a:buFontTx/>
              <a:buNone/>
              <a:defRPr sz="1100"/>
            </a:lvl4pPr>
            <a:lvl5pPr marL="1828800" indent="0" algn="l">
              <a:buFontTx/>
              <a:buNone/>
              <a:defRPr sz="1100"/>
            </a:lvl5pPr>
          </a:lstStyle>
          <a:p>
            <a:pPr lvl="0"/>
            <a:r>
              <a:rPr lang="en-US" dirty="0"/>
              <a:t>Insert photo caption(s) here.</a:t>
            </a:r>
          </a:p>
        </p:txBody>
      </p:sp>
      <p:sp>
        <p:nvSpPr>
          <p:cNvPr id="2" name="Slide Number Placeholder 1"/>
          <p:cNvSpPr>
            <a:spLocks noGrp="1"/>
          </p:cNvSpPr>
          <p:nvPr>
            <p:ph type="sldNum" sz="quarter" idx="29"/>
          </p:nvPr>
        </p:nvSpPr>
        <p:spPr/>
        <p:txBody>
          <a:bodyPr/>
          <a:lstStyle/>
          <a:p>
            <a:fld id="{12342C3A-DD85-7843-B416-BD52AB030D59}" type="slidenum">
              <a:rPr lang="en-US" smtClean="0"/>
              <a:pPr/>
              <a:t>‹#›</a:t>
            </a:fld>
            <a:endParaRPr lang="en-US" dirty="0"/>
          </a:p>
        </p:txBody>
      </p:sp>
      <p:sp>
        <p:nvSpPr>
          <p:cNvPr id="10" name="Text Placeholder 2"/>
          <p:cNvSpPr>
            <a:spLocks noGrp="1"/>
          </p:cNvSpPr>
          <p:nvPr>
            <p:ph type="body" sz="quarter" idx="12" hasCustomPrompt="1"/>
          </p:nvPr>
        </p:nvSpPr>
        <p:spPr>
          <a:xfrm>
            <a:off x="227013" y="1578920"/>
            <a:ext cx="4242014" cy="4514974"/>
          </a:xfrm>
          <a:prstGeom prst="rect">
            <a:avLst/>
          </a:prstGeom>
        </p:spPr>
        <p:txBody>
          <a:bodyPr vert="horz"/>
          <a:lstStyle>
            <a:lvl1pPr marL="285750" indent="-285750">
              <a:spcBef>
                <a:spcPts val="0"/>
              </a:spcBef>
              <a:spcAft>
                <a:spcPts val="1200"/>
              </a:spcAft>
              <a:buFont typeface="Arial" panose="020B0604020202020204" pitchFamily="34" charset="0"/>
              <a:buChar char="•"/>
              <a:defRPr sz="1600" b="0" i="0">
                <a:latin typeface="Arial"/>
                <a:cs typeface="Arial"/>
              </a:defRPr>
            </a:lvl1pPr>
            <a:lvl2pPr marL="742950" indent="-285750">
              <a:spcBef>
                <a:spcPts val="0"/>
              </a:spcBef>
              <a:spcAft>
                <a:spcPts val="1200"/>
              </a:spcAft>
              <a:buFont typeface="Arial"/>
              <a:buChar char="•"/>
              <a:defRPr sz="1400" b="0" i="0">
                <a:latin typeface="Arial"/>
                <a:cs typeface="Arial"/>
              </a:defRPr>
            </a:lvl2pPr>
            <a:lvl3pPr marL="1143000" indent="-228600">
              <a:spcBef>
                <a:spcPts val="0"/>
              </a:spcBef>
              <a:spcAft>
                <a:spcPts val="1200"/>
              </a:spcAft>
              <a:buFont typeface="Arial"/>
              <a:buChar char="•"/>
              <a:defRPr sz="1200" b="0" i="0" baseline="0">
                <a:latin typeface="Arial"/>
                <a:cs typeface="Arial"/>
              </a:defRPr>
            </a:lvl3pPr>
            <a:lvl4pPr marL="1657350" indent="-285750">
              <a:spcBef>
                <a:spcPts val="0"/>
              </a:spcBef>
              <a:spcAft>
                <a:spcPts val="1200"/>
              </a:spcAft>
              <a:buFont typeface="Arial"/>
              <a:buChar char="•"/>
              <a:defRPr sz="1000" b="0" i="0" baseline="0">
                <a:latin typeface="Arial"/>
                <a:cs typeface="Arial"/>
              </a:defRPr>
            </a:lvl4pPr>
            <a:lvl5pPr marL="2057400" indent="-228600">
              <a:spcBef>
                <a:spcPts val="0"/>
              </a:spcBef>
              <a:spcAft>
                <a:spcPts val="1200"/>
              </a:spcAft>
              <a:buFont typeface="Arial"/>
              <a:buChar char="•"/>
              <a:defRPr sz="1000" b="0" i="0">
                <a:latin typeface="Arial"/>
                <a:cs typeface="Arial"/>
              </a:defRPr>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itle 1"/>
          <p:cNvSpPr>
            <a:spLocks noGrp="1"/>
          </p:cNvSpPr>
          <p:nvPr>
            <p:ph type="title" hasCustomPrompt="1"/>
          </p:nvPr>
        </p:nvSpPr>
        <p:spPr>
          <a:xfrm>
            <a:off x="227013" y="418353"/>
            <a:ext cx="7303340" cy="535863"/>
          </a:xfrm>
          <a:prstGeom prst="rect">
            <a:avLst/>
          </a:prstGeom>
        </p:spPr>
        <p:txBody>
          <a:bodyPr/>
          <a:lstStyle>
            <a:lvl1pPr>
              <a:defRPr sz="3000" b="1" i="0">
                <a:latin typeface="Arial"/>
                <a:cs typeface="Arial"/>
              </a:defRPr>
            </a:lvl1pPr>
          </a:lstStyle>
          <a:p>
            <a:r>
              <a:rPr lang="en-US" dirty="0"/>
              <a:t>Insert Slide Title</a:t>
            </a:r>
          </a:p>
        </p:txBody>
      </p:sp>
      <p:sp>
        <p:nvSpPr>
          <p:cNvPr id="14" name="Text Placeholder 4"/>
          <p:cNvSpPr>
            <a:spLocks noGrp="1"/>
          </p:cNvSpPr>
          <p:nvPr>
            <p:ph type="body" sz="quarter" idx="13" hasCustomPrompt="1"/>
          </p:nvPr>
        </p:nvSpPr>
        <p:spPr>
          <a:xfrm>
            <a:off x="227013" y="1006103"/>
            <a:ext cx="7317473" cy="408060"/>
          </a:xfrm>
          <a:prstGeom prst="rect">
            <a:avLst/>
          </a:prstGeom>
        </p:spPr>
        <p:txBody>
          <a:bodyPr vert="horz" wrap="none" anchor="t" anchorCtr="0"/>
          <a:lstStyle>
            <a:lvl1pPr marL="0" indent="0">
              <a:spcBef>
                <a:spcPts val="0"/>
              </a:spcBef>
              <a:buNone/>
              <a:defRPr sz="1800" b="0" i="0">
                <a:latin typeface="Arial"/>
                <a:cs typeface="Arial"/>
              </a:defRPr>
            </a:lvl1pPr>
            <a:lvl3pPr marL="914400" indent="0">
              <a:buNone/>
              <a:defRPr sz="2700"/>
            </a:lvl3pPr>
            <a:lvl4pPr marL="1371600" indent="0">
              <a:buNone/>
              <a:defRPr sz="2700"/>
            </a:lvl4pPr>
            <a:lvl5pPr marL="1828800" indent="0">
              <a:buNone/>
              <a:defRPr sz="2700"/>
            </a:lvl5pPr>
          </a:lstStyle>
          <a:p>
            <a:r>
              <a:rPr lang="en-US" dirty="0"/>
              <a:t>Insert Subhead</a:t>
            </a:r>
          </a:p>
        </p:txBody>
      </p:sp>
    </p:spTree>
    <p:extLst>
      <p:ext uri="{BB962C8B-B14F-4D97-AF65-F5344CB8AC3E}">
        <p14:creationId xmlns:p14="http://schemas.microsoft.com/office/powerpoint/2010/main" val="147023488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ullets and 4 Photos">
    <p:spTree>
      <p:nvGrpSpPr>
        <p:cNvPr id="1" name=""/>
        <p:cNvGrpSpPr/>
        <p:nvPr/>
      </p:nvGrpSpPr>
      <p:grpSpPr>
        <a:xfrm>
          <a:off x="0" y="0"/>
          <a:ext cx="0" cy="0"/>
          <a:chOff x="0" y="0"/>
          <a:chExt cx="0" cy="0"/>
        </a:xfrm>
      </p:grpSpPr>
      <p:sp>
        <p:nvSpPr>
          <p:cNvPr id="9" name="Picture Placeholder 7"/>
          <p:cNvSpPr>
            <a:spLocks noGrp="1" noChangeAspect="1"/>
          </p:cNvSpPr>
          <p:nvPr>
            <p:ph type="pic" sz="quarter" idx="18" hasCustomPrompt="1"/>
          </p:nvPr>
        </p:nvSpPr>
        <p:spPr>
          <a:xfrm>
            <a:off x="5067207" y="1573229"/>
            <a:ext cx="1851807" cy="2236639"/>
          </a:xfrm>
          <a:prstGeom prst="rect">
            <a:avLst/>
          </a:prstGeom>
          <a:noFill/>
        </p:spPr>
        <p:txBody>
          <a:bodyPr anchor="ctr"/>
          <a:lstStyle>
            <a:lvl1pPr marL="0" indent="0" algn="ctr">
              <a:buNone/>
              <a:defRPr sz="1600" b="0">
                <a:solidFill>
                  <a:schemeClr val="tx1"/>
                </a:solidFill>
                <a:effectLst/>
                <a:latin typeface="Arial"/>
                <a:cs typeface="Arial"/>
              </a:defRPr>
            </a:lvl1pPr>
          </a:lstStyle>
          <a:p>
            <a:r>
              <a:rPr lang="en-US" dirty="0"/>
              <a:t>Click to Insert Image</a:t>
            </a:r>
          </a:p>
        </p:txBody>
      </p:sp>
      <p:sp>
        <p:nvSpPr>
          <p:cNvPr id="20" name="Picture Placeholder 7"/>
          <p:cNvSpPr>
            <a:spLocks noGrp="1" noChangeAspect="1"/>
          </p:cNvSpPr>
          <p:nvPr>
            <p:ph type="pic" sz="quarter" idx="19" hasCustomPrompt="1"/>
          </p:nvPr>
        </p:nvSpPr>
        <p:spPr>
          <a:xfrm>
            <a:off x="7023274" y="1573229"/>
            <a:ext cx="1839493" cy="2236639"/>
          </a:xfrm>
          <a:prstGeom prst="rect">
            <a:avLst/>
          </a:prstGeom>
          <a:noFill/>
        </p:spPr>
        <p:txBody>
          <a:bodyPr anchor="ctr"/>
          <a:lstStyle>
            <a:lvl1pPr marL="0" indent="0" algn="ctr">
              <a:buNone/>
              <a:defRPr sz="1600" b="0">
                <a:solidFill>
                  <a:schemeClr val="tx1"/>
                </a:solidFill>
                <a:effectLst/>
                <a:latin typeface="Arial"/>
                <a:cs typeface="Arial"/>
              </a:defRPr>
            </a:lvl1pPr>
          </a:lstStyle>
          <a:p>
            <a:r>
              <a:rPr lang="en-US" dirty="0"/>
              <a:t>Click to Insert Image</a:t>
            </a:r>
          </a:p>
        </p:txBody>
      </p:sp>
      <p:sp>
        <p:nvSpPr>
          <p:cNvPr id="13" name="Picture Placeholder 7"/>
          <p:cNvSpPr>
            <a:spLocks noGrp="1" noChangeAspect="1"/>
          </p:cNvSpPr>
          <p:nvPr>
            <p:ph type="pic" sz="quarter" idx="20" hasCustomPrompt="1"/>
          </p:nvPr>
        </p:nvSpPr>
        <p:spPr>
          <a:xfrm>
            <a:off x="5067207" y="3914118"/>
            <a:ext cx="1851807" cy="2189253"/>
          </a:xfrm>
          <a:prstGeom prst="rect">
            <a:avLst/>
          </a:prstGeom>
          <a:noFill/>
        </p:spPr>
        <p:txBody>
          <a:bodyPr anchor="ctr"/>
          <a:lstStyle>
            <a:lvl1pPr marL="0" indent="0" algn="ctr">
              <a:buNone/>
              <a:defRPr sz="1600" b="0">
                <a:solidFill>
                  <a:schemeClr val="tx1"/>
                </a:solidFill>
                <a:effectLst/>
                <a:latin typeface="Arial"/>
                <a:cs typeface="Arial"/>
              </a:defRPr>
            </a:lvl1pPr>
          </a:lstStyle>
          <a:p>
            <a:r>
              <a:rPr lang="en-US" dirty="0"/>
              <a:t>Click to Insert Image</a:t>
            </a:r>
          </a:p>
        </p:txBody>
      </p:sp>
      <p:sp>
        <p:nvSpPr>
          <p:cNvPr id="15" name="Picture Placeholder 7"/>
          <p:cNvSpPr>
            <a:spLocks noGrp="1" noChangeAspect="1"/>
          </p:cNvSpPr>
          <p:nvPr>
            <p:ph type="pic" sz="quarter" idx="21" hasCustomPrompt="1"/>
          </p:nvPr>
        </p:nvSpPr>
        <p:spPr>
          <a:xfrm>
            <a:off x="7023274" y="3914118"/>
            <a:ext cx="1839493" cy="2189253"/>
          </a:xfrm>
          <a:prstGeom prst="rect">
            <a:avLst/>
          </a:prstGeom>
          <a:noFill/>
        </p:spPr>
        <p:txBody>
          <a:bodyPr anchor="ctr"/>
          <a:lstStyle>
            <a:lvl1pPr marL="0" indent="0" algn="ctr">
              <a:buNone/>
              <a:defRPr sz="1600" b="0">
                <a:solidFill>
                  <a:schemeClr val="tx1"/>
                </a:solidFill>
                <a:effectLst/>
                <a:latin typeface="Arial"/>
                <a:cs typeface="Arial"/>
              </a:defRPr>
            </a:lvl1pPr>
          </a:lstStyle>
          <a:p>
            <a:r>
              <a:rPr lang="en-US" dirty="0"/>
              <a:t>Click to Insert Image</a:t>
            </a:r>
          </a:p>
        </p:txBody>
      </p:sp>
      <p:sp>
        <p:nvSpPr>
          <p:cNvPr id="2" name="Slide Number Placeholder 1"/>
          <p:cNvSpPr>
            <a:spLocks noGrp="1"/>
          </p:cNvSpPr>
          <p:nvPr>
            <p:ph type="sldNum" sz="quarter" idx="22"/>
          </p:nvPr>
        </p:nvSpPr>
        <p:spPr/>
        <p:txBody>
          <a:bodyPr/>
          <a:lstStyle/>
          <a:p>
            <a:fld id="{12342C3A-DD85-7843-B416-BD52AB030D59}" type="slidenum">
              <a:rPr lang="en-US" smtClean="0"/>
              <a:pPr/>
              <a:t>‹#›</a:t>
            </a:fld>
            <a:endParaRPr lang="en-US" dirty="0"/>
          </a:p>
        </p:txBody>
      </p:sp>
      <p:sp>
        <p:nvSpPr>
          <p:cNvPr id="10" name="Text Placeholder 2"/>
          <p:cNvSpPr>
            <a:spLocks noGrp="1"/>
          </p:cNvSpPr>
          <p:nvPr>
            <p:ph type="body" sz="quarter" idx="12" hasCustomPrompt="1"/>
          </p:nvPr>
        </p:nvSpPr>
        <p:spPr>
          <a:xfrm>
            <a:off x="227013" y="1572054"/>
            <a:ext cx="4242014" cy="4521839"/>
          </a:xfrm>
          <a:prstGeom prst="rect">
            <a:avLst/>
          </a:prstGeom>
        </p:spPr>
        <p:txBody>
          <a:bodyPr vert="horz"/>
          <a:lstStyle>
            <a:lvl1pPr marL="285750" indent="-285750">
              <a:spcBef>
                <a:spcPts val="0"/>
              </a:spcBef>
              <a:spcAft>
                <a:spcPts val="1200"/>
              </a:spcAft>
              <a:buFont typeface="Arial" panose="020B0604020202020204" pitchFamily="34" charset="0"/>
              <a:buChar char="•"/>
              <a:defRPr sz="1600" b="0" i="0">
                <a:latin typeface="Arial"/>
                <a:cs typeface="Arial"/>
              </a:defRPr>
            </a:lvl1pPr>
            <a:lvl2pPr marL="742950" indent="-285750">
              <a:spcBef>
                <a:spcPts val="0"/>
              </a:spcBef>
              <a:spcAft>
                <a:spcPts val="1200"/>
              </a:spcAft>
              <a:buFont typeface="Arial"/>
              <a:buChar char="•"/>
              <a:defRPr sz="1400" b="0" i="0">
                <a:latin typeface="Arial"/>
                <a:cs typeface="Arial"/>
              </a:defRPr>
            </a:lvl2pPr>
            <a:lvl3pPr marL="1143000" indent="-228600">
              <a:spcBef>
                <a:spcPts val="0"/>
              </a:spcBef>
              <a:spcAft>
                <a:spcPts val="1200"/>
              </a:spcAft>
              <a:buFont typeface="Arial"/>
              <a:buChar char="•"/>
              <a:defRPr sz="1200" b="0" i="0" baseline="0">
                <a:latin typeface="Arial"/>
                <a:cs typeface="Arial"/>
              </a:defRPr>
            </a:lvl3pPr>
            <a:lvl4pPr marL="1657350" indent="-285750">
              <a:spcBef>
                <a:spcPts val="0"/>
              </a:spcBef>
              <a:spcAft>
                <a:spcPts val="1200"/>
              </a:spcAft>
              <a:buFont typeface="Arial"/>
              <a:buChar char="•"/>
              <a:defRPr sz="1000" b="0" i="0" baseline="0">
                <a:latin typeface="Arial"/>
                <a:cs typeface="Arial"/>
              </a:defRPr>
            </a:lvl4pPr>
            <a:lvl5pPr marL="2057400" indent="-228600">
              <a:spcBef>
                <a:spcPts val="0"/>
              </a:spcBef>
              <a:spcAft>
                <a:spcPts val="1200"/>
              </a:spcAft>
              <a:buFont typeface="Arial"/>
              <a:buChar char="•"/>
              <a:defRPr sz="1000" b="0" i="0">
                <a:latin typeface="Arial"/>
                <a:cs typeface="Arial"/>
              </a:defRPr>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itle 1"/>
          <p:cNvSpPr>
            <a:spLocks noGrp="1"/>
          </p:cNvSpPr>
          <p:nvPr>
            <p:ph type="title" hasCustomPrompt="1"/>
          </p:nvPr>
        </p:nvSpPr>
        <p:spPr>
          <a:xfrm>
            <a:off x="227013" y="418353"/>
            <a:ext cx="7303340" cy="535863"/>
          </a:xfrm>
          <a:prstGeom prst="rect">
            <a:avLst/>
          </a:prstGeom>
        </p:spPr>
        <p:txBody>
          <a:bodyPr/>
          <a:lstStyle>
            <a:lvl1pPr>
              <a:defRPr sz="3000" b="1" i="0">
                <a:latin typeface="Arial"/>
                <a:cs typeface="Arial"/>
              </a:defRPr>
            </a:lvl1pPr>
          </a:lstStyle>
          <a:p>
            <a:r>
              <a:rPr lang="en-US" dirty="0"/>
              <a:t>Insert Slide Title</a:t>
            </a:r>
          </a:p>
        </p:txBody>
      </p:sp>
    </p:spTree>
    <p:extLst>
      <p:ext uri="{BB962C8B-B14F-4D97-AF65-F5344CB8AC3E}">
        <p14:creationId xmlns:p14="http://schemas.microsoft.com/office/powerpoint/2010/main" val="1240020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3 Photo Grid w/ Caption">
    <p:spTree>
      <p:nvGrpSpPr>
        <p:cNvPr id="1" name=""/>
        <p:cNvGrpSpPr/>
        <p:nvPr/>
      </p:nvGrpSpPr>
      <p:grpSpPr>
        <a:xfrm>
          <a:off x="0" y="0"/>
          <a:ext cx="0" cy="0"/>
          <a:chOff x="0" y="0"/>
          <a:chExt cx="0" cy="0"/>
        </a:xfrm>
      </p:grpSpPr>
      <p:sp>
        <p:nvSpPr>
          <p:cNvPr id="14" name="Picture Placeholder 7"/>
          <p:cNvSpPr>
            <a:spLocks noGrp="1" noChangeAspect="1"/>
          </p:cNvSpPr>
          <p:nvPr>
            <p:ph type="pic" sz="quarter" idx="14" hasCustomPrompt="1"/>
          </p:nvPr>
        </p:nvSpPr>
        <p:spPr>
          <a:xfrm>
            <a:off x="239486" y="1578919"/>
            <a:ext cx="4557485" cy="4382344"/>
          </a:xfrm>
          <a:prstGeom prst="rect">
            <a:avLst/>
          </a:prstGeom>
          <a:noFill/>
        </p:spPr>
        <p:txBody>
          <a:bodyPr anchor="ctr"/>
          <a:lstStyle>
            <a:lvl1pPr marL="0" indent="0" algn="ctr">
              <a:buNone/>
              <a:defRPr sz="1600" b="0" i="0" baseline="0">
                <a:solidFill>
                  <a:schemeClr val="tx1"/>
                </a:solidFill>
                <a:effectLst/>
                <a:latin typeface="Arial"/>
                <a:cs typeface="Arial"/>
              </a:defRPr>
            </a:lvl1pPr>
          </a:lstStyle>
          <a:p>
            <a:r>
              <a:rPr lang="en-US" dirty="0"/>
              <a:t>Click to Insert Image</a:t>
            </a:r>
          </a:p>
        </p:txBody>
      </p:sp>
      <p:sp>
        <p:nvSpPr>
          <p:cNvPr id="35" name="Picture Placeholder 7"/>
          <p:cNvSpPr>
            <a:spLocks noGrp="1"/>
          </p:cNvSpPr>
          <p:nvPr>
            <p:ph type="pic" sz="quarter" idx="24" hasCustomPrompt="1"/>
          </p:nvPr>
        </p:nvSpPr>
        <p:spPr>
          <a:xfrm>
            <a:off x="4884057" y="3690747"/>
            <a:ext cx="2220685" cy="2271611"/>
          </a:xfrm>
          <a:prstGeom prst="rect">
            <a:avLst/>
          </a:prstGeom>
          <a:noFill/>
        </p:spPr>
        <p:txBody>
          <a:bodyPr anchor="ctr"/>
          <a:lstStyle>
            <a:lvl1pPr marL="0" indent="0" algn="ctr">
              <a:buNone/>
              <a:defRPr sz="1600" b="0" i="0" baseline="0">
                <a:solidFill>
                  <a:schemeClr val="tx1"/>
                </a:solidFill>
                <a:effectLst/>
                <a:latin typeface="Arial"/>
                <a:cs typeface="Arial"/>
              </a:defRPr>
            </a:lvl1pPr>
          </a:lstStyle>
          <a:p>
            <a:r>
              <a:rPr lang="en-US" dirty="0"/>
              <a:t>Click to Insert Image</a:t>
            </a:r>
          </a:p>
        </p:txBody>
      </p:sp>
      <p:sp>
        <p:nvSpPr>
          <p:cNvPr id="36" name="Picture Placeholder 7"/>
          <p:cNvSpPr>
            <a:spLocks noGrp="1"/>
          </p:cNvSpPr>
          <p:nvPr>
            <p:ph type="pic" sz="quarter" idx="25" hasCustomPrompt="1"/>
          </p:nvPr>
        </p:nvSpPr>
        <p:spPr>
          <a:xfrm>
            <a:off x="4884057" y="1578919"/>
            <a:ext cx="2220685" cy="2271611"/>
          </a:xfrm>
          <a:prstGeom prst="rect">
            <a:avLst/>
          </a:prstGeom>
          <a:noFill/>
        </p:spPr>
        <p:txBody>
          <a:bodyPr anchor="ctr"/>
          <a:lstStyle>
            <a:lvl1pPr marL="0" indent="0" algn="ctr">
              <a:buNone/>
              <a:defRPr sz="1600" b="0" i="0" baseline="0">
                <a:solidFill>
                  <a:schemeClr val="tx1"/>
                </a:solidFill>
                <a:effectLst/>
                <a:latin typeface="Arial"/>
                <a:cs typeface="Arial"/>
              </a:defRPr>
            </a:lvl1pPr>
          </a:lstStyle>
          <a:p>
            <a:r>
              <a:rPr lang="en-US" dirty="0"/>
              <a:t>Click to Insert Image</a:t>
            </a:r>
          </a:p>
        </p:txBody>
      </p:sp>
      <p:sp>
        <p:nvSpPr>
          <p:cNvPr id="4" name="Text Placeholder 3"/>
          <p:cNvSpPr>
            <a:spLocks noGrp="1"/>
          </p:cNvSpPr>
          <p:nvPr>
            <p:ph type="body" sz="quarter" idx="28" hasCustomPrompt="1"/>
          </p:nvPr>
        </p:nvSpPr>
        <p:spPr>
          <a:xfrm>
            <a:off x="7206343" y="1572054"/>
            <a:ext cx="1720170" cy="3567597"/>
          </a:xfrm>
          <a:prstGeom prst="rect">
            <a:avLst/>
          </a:prstGeom>
        </p:spPr>
        <p:txBody>
          <a:bodyPr vert="horz"/>
          <a:lstStyle>
            <a:lvl1pPr marL="0" indent="0" algn="l">
              <a:buFontTx/>
              <a:buNone/>
              <a:defRPr sz="1100" b="0" i="0" baseline="0">
                <a:latin typeface="Arial"/>
                <a:cs typeface="Arial"/>
              </a:defRPr>
            </a:lvl1pPr>
            <a:lvl2pPr marL="457200" indent="0" algn="l">
              <a:buFontTx/>
              <a:buNone/>
              <a:defRPr sz="1100"/>
            </a:lvl2pPr>
            <a:lvl3pPr marL="914400" indent="0" algn="l">
              <a:buFontTx/>
              <a:buNone/>
              <a:defRPr sz="1100"/>
            </a:lvl3pPr>
            <a:lvl4pPr marL="1371600" indent="0" algn="l">
              <a:buFontTx/>
              <a:buNone/>
              <a:defRPr sz="1100"/>
            </a:lvl4pPr>
            <a:lvl5pPr marL="1828800" indent="0" algn="l">
              <a:buFontTx/>
              <a:buNone/>
              <a:defRPr sz="1100"/>
            </a:lvl5pPr>
          </a:lstStyle>
          <a:p>
            <a:pPr lvl="0"/>
            <a:r>
              <a:rPr lang="en-US" dirty="0"/>
              <a:t>Insert photo caption(s) here.</a:t>
            </a:r>
          </a:p>
        </p:txBody>
      </p:sp>
      <p:sp>
        <p:nvSpPr>
          <p:cNvPr id="8" name="Title 1"/>
          <p:cNvSpPr>
            <a:spLocks noGrp="1"/>
          </p:cNvSpPr>
          <p:nvPr>
            <p:ph type="title" hasCustomPrompt="1"/>
          </p:nvPr>
        </p:nvSpPr>
        <p:spPr>
          <a:xfrm>
            <a:off x="227013" y="418353"/>
            <a:ext cx="7303340" cy="657412"/>
          </a:xfrm>
          <a:prstGeom prst="rect">
            <a:avLst/>
          </a:prstGeom>
        </p:spPr>
        <p:txBody>
          <a:bodyPr/>
          <a:lstStyle>
            <a:lvl1pPr>
              <a:defRPr sz="3000" b="1" i="0">
                <a:latin typeface="Arial"/>
                <a:cs typeface="Arial"/>
              </a:defRPr>
            </a:lvl1pPr>
          </a:lstStyle>
          <a:p>
            <a:r>
              <a:rPr lang="en-US" dirty="0"/>
              <a:t>Insert Slide Title</a:t>
            </a:r>
          </a:p>
        </p:txBody>
      </p:sp>
      <p:sp>
        <p:nvSpPr>
          <p:cNvPr id="2" name="Slide Number Placeholder 1"/>
          <p:cNvSpPr>
            <a:spLocks noGrp="1"/>
          </p:cNvSpPr>
          <p:nvPr>
            <p:ph type="sldNum" sz="quarter" idx="29"/>
          </p:nvPr>
        </p:nvSpPr>
        <p:spPr/>
        <p:txBody>
          <a:bodyPr/>
          <a:lstStyle/>
          <a:p>
            <a:fld id="{12342C3A-DD85-7843-B416-BD52AB030D59}" type="slidenum">
              <a:rPr lang="en-US" smtClean="0"/>
              <a:pPr/>
              <a:t>‹#›</a:t>
            </a:fld>
            <a:endParaRPr lang="en-US" dirty="0"/>
          </a:p>
        </p:txBody>
      </p:sp>
    </p:spTree>
    <p:extLst>
      <p:ext uri="{BB962C8B-B14F-4D97-AF65-F5344CB8AC3E}">
        <p14:creationId xmlns:p14="http://schemas.microsoft.com/office/powerpoint/2010/main" val="270099609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ubhead and Chart w/ Caption Left">
    <p:spTree>
      <p:nvGrpSpPr>
        <p:cNvPr id="1" name=""/>
        <p:cNvGrpSpPr/>
        <p:nvPr/>
      </p:nvGrpSpPr>
      <p:grpSpPr>
        <a:xfrm>
          <a:off x="0" y="0"/>
          <a:ext cx="0" cy="0"/>
          <a:chOff x="0" y="0"/>
          <a:chExt cx="0" cy="0"/>
        </a:xfrm>
      </p:grpSpPr>
      <p:sp>
        <p:nvSpPr>
          <p:cNvPr id="10" name="Text Placeholder 3"/>
          <p:cNvSpPr>
            <a:spLocks noGrp="1"/>
          </p:cNvSpPr>
          <p:nvPr>
            <p:ph type="body" sz="quarter" idx="28" hasCustomPrompt="1"/>
          </p:nvPr>
        </p:nvSpPr>
        <p:spPr>
          <a:xfrm>
            <a:off x="239486" y="2004541"/>
            <a:ext cx="2271486" cy="3639701"/>
          </a:xfrm>
          <a:prstGeom prst="rect">
            <a:avLst/>
          </a:prstGeom>
        </p:spPr>
        <p:txBody>
          <a:bodyPr vert="horz"/>
          <a:lstStyle>
            <a:lvl1pPr marL="0" indent="0" algn="l">
              <a:buFontTx/>
              <a:buNone/>
              <a:defRPr sz="1100" baseline="0">
                <a:latin typeface="Arial"/>
                <a:cs typeface="Arial"/>
              </a:defRPr>
            </a:lvl1pPr>
            <a:lvl2pPr marL="457200" indent="0" algn="l">
              <a:buFontTx/>
              <a:buNone/>
              <a:defRPr sz="1100"/>
            </a:lvl2pPr>
            <a:lvl3pPr marL="914400" indent="0" algn="l">
              <a:buFontTx/>
              <a:buNone/>
              <a:defRPr sz="1100"/>
            </a:lvl3pPr>
            <a:lvl4pPr marL="1371600" indent="0" algn="l">
              <a:buFontTx/>
              <a:buNone/>
              <a:defRPr sz="1100"/>
            </a:lvl4pPr>
            <a:lvl5pPr marL="1828800" indent="0" algn="l">
              <a:buFontTx/>
              <a:buNone/>
              <a:defRPr sz="1100"/>
            </a:lvl5pPr>
          </a:lstStyle>
          <a:p>
            <a:pPr lvl="0"/>
            <a:r>
              <a:rPr lang="en-US" dirty="0"/>
              <a:t>Insert data caption(s) here.</a:t>
            </a:r>
          </a:p>
        </p:txBody>
      </p:sp>
      <p:sp>
        <p:nvSpPr>
          <p:cNvPr id="11" name="Text Placeholder 3"/>
          <p:cNvSpPr>
            <a:spLocks noGrp="1"/>
          </p:cNvSpPr>
          <p:nvPr>
            <p:ph type="body" sz="quarter" idx="29" hasCustomPrompt="1"/>
          </p:nvPr>
        </p:nvSpPr>
        <p:spPr>
          <a:xfrm>
            <a:off x="239939" y="1586342"/>
            <a:ext cx="2263775" cy="276225"/>
          </a:xfrm>
          <a:prstGeom prst="rect">
            <a:avLst/>
          </a:prstGeom>
        </p:spPr>
        <p:txBody>
          <a:bodyPr vert="horz" anchor="ctr"/>
          <a:lstStyle>
            <a:lvl1pPr marL="0" indent="0">
              <a:buNone/>
              <a:defRPr sz="1600" b="1" baseline="0">
                <a:latin typeface="Arial"/>
                <a:cs typeface="Arial"/>
              </a:defRPr>
            </a:lvl1pPr>
          </a:lstStyle>
          <a:p>
            <a:pPr lvl="0"/>
            <a:r>
              <a:rPr lang="en-US" dirty="0"/>
              <a:t>Figure Title</a:t>
            </a:r>
          </a:p>
        </p:txBody>
      </p:sp>
      <p:sp>
        <p:nvSpPr>
          <p:cNvPr id="14" name="Content Placeholder 3"/>
          <p:cNvSpPr>
            <a:spLocks noGrp="1"/>
          </p:cNvSpPr>
          <p:nvPr>
            <p:ph sz="half" idx="13"/>
          </p:nvPr>
        </p:nvSpPr>
        <p:spPr>
          <a:xfrm>
            <a:off x="2652483" y="1585784"/>
            <a:ext cx="6241143" cy="4537204"/>
          </a:xfrm>
          <a:prstGeom prst="rect">
            <a:avLst/>
          </a:prstGeom>
        </p:spPr>
        <p:txBody>
          <a:bodyPr>
            <a:noAutofit/>
          </a:bodyPr>
          <a:lstStyle>
            <a:lvl1pPr marL="0" indent="0" algn="ctr">
              <a:buNone/>
              <a:defRPr sz="1800" baseline="0">
                <a:latin typeface="Arial"/>
                <a:cs typeface="Arial"/>
              </a:defRPr>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endParaRPr lang="en-US" dirty="0"/>
          </a:p>
          <a:p>
            <a:pPr lvl="0"/>
            <a:endParaRPr lang="en-US" dirty="0"/>
          </a:p>
          <a:p>
            <a:pPr lvl="0"/>
            <a:endParaRPr lang="en-US" dirty="0"/>
          </a:p>
          <a:p>
            <a:pPr lvl="0"/>
            <a:endParaRPr lang="en-US" dirty="0"/>
          </a:p>
          <a:p>
            <a:pPr lvl="0"/>
            <a:endParaRPr lang="en-US" dirty="0"/>
          </a:p>
          <a:p>
            <a:pPr lvl="0"/>
            <a:endParaRPr lang="en-US" dirty="0"/>
          </a:p>
          <a:p>
            <a:pPr lvl="0"/>
            <a:r>
              <a:rPr lang="en-US" dirty="0"/>
              <a:t>Click to Insert Chart or Table</a:t>
            </a:r>
          </a:p>
        </p:txBody>
      </p:sp>
      <p:sp>
        <p:nvSpPr>
          <p:cNvPr id="8" name="Title 1"/>
          <p:cNvSpPr>
            <a:spLocks noGrp="1"/>
          </p:cNvSpPr>
          <p:nvPr>
            <p:ph type="title" hasCustomPrompt="1"/>
          </p:nvPr>
        </p:nvSpPr>
        <p:spPr>
          <a:xfrm>
            <a:off x="227013" y="418353"/>
            <a:ext cx="7303340" cy="657412"/>
          </a:xfrm>
          <a:prstGeom prst="rect">
            <a:avLst/>
          </a:prstGeom>
        </p:spPr>
        <p:txBody>
          <a:bodyPr/>
          <a:lstStyle>
            <a:lvl1pPr>
              <a:defRPr sz="3000" b="1" i="0">
                <a:latin typeface="Arial"/>
                <a:cs typeface="Arial"/>
              </a:defRPr>
            </a:lvl1pPr>
          </a:lstStyle>
          <a:p>
            <a:r>
              <a:rPr lang="en-US" dirty="0"/>
              <a:t>Insert Slide Title</a:t>
            </a:r>
          </a:p>
        </p:txBody>
      </p:sp>
      <p:sp>
        <p:nvSpPr>
          <p:cNvPr id="2" name="Slide Number Placeholder 1"/>
          <p:cNvSpPr>
            <a:spLocks noGrp="1"/>
          </p:cNvSpPr>
          <p:nvPr>
            <p:ph type="sldNum" sz="quarter" idx="30"/>
          </p:nvPr>
        </p:nvSpPr>
        <p:spPr/>
        <p:txBody>
          <a:bodyPr/>
          <a:lstStyle/>
          <a:p>
            <a:fld id="{12342C3A-DD85-7843-B416-BD52AB030D59}" type="slidenum">
              <a:rPr lang="en-US" smtClean="0"/>
              <a:pPr/>
              <a:t>‹#›</a:t>
            </a:fld>
            <a:endParaRPr lang="en-US" dirty="0"/>
          </a:p>
        </p:txBody>
      </p:sp>
    </p:spTree>
    <p:extLst>
      <p:ext uri="{BB962C8B-B14F-4D97-AF65-F5344CB8AC3E}">
        <p14:creationId xmlns:p14="http://schemas.microsoft.com/office/powerpoint/2010/main" val="391849769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ubhead and Chart w/ Caption Right">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227013" y="418353"/>
            <a:ext cx="7303340" cy="657412"/>
          </a:xfrm>
          <a:prstGeom prst="rect">
            <a:avLst/>
          </a:prstGeom>
        </p:spPr>
        <p:txBody>
          <a:bodyPr/>
          <a:lstStyle>
            <a:lvl1pPr>
              <a:defRPr sz="3000" b="1" i="0">
                <a:latin typeface="Arial"/>
                <a:cs typeface="Arial"/>
              </a:defRPr>
            </a:lvl1pPr>
          </a:lstStyle>
          <a:p>
            <a:r>
              <a:rPr lang="en-US" dirty="0"/>
              <a:t>Insert Slide Title</a:t>
            </a:r>
          </a:p>
        </p:txBody>
      </p:sp>
      <p:sp>
        <p:nvSpPr>
          <p:cNvPr id="2" name="Slide Number Placeholder 1"/>
          <p:cNvSpPr>
            <a:spLocks noGrp="1"/>
          </p:cNvSpPr>
          <p:nvPr>
            <p:ph type="sldNum" sz="quarter" idx="30"/>
          </p:nvPr>
        </p:nvSpPr>
        <p:spPr/>
        <p:txBody>
          <a:bodyPr/>
          <a:lstStyle/>
          <a:p>
            <a:fld id="{12342C3A-DD85-7843-B416-BD52AB030D59}" type="slidenum">
              <a:rPr lang="en-US" smtClean="0"/>
              <a:pPr/>
              <a:t>‹#›</a:t>
            </a:fld>
            <a:endParaRPr lang="en-US" dirty="0"/>
          </a:p>
        </p:txBody>
      </p:sp>
      <p:sp>
        <p:nvSpPr>
          <p:cNvPr id="8" name="Text Placeholder 3"/>
          <p:cNvSpPr>
            <a:spLocks noGrp="1"/>
          </p:cNvSpPr>
          <p:nvPr>
            <p:ph type="body" sz="quarter" idx="28" hasCustomPrompt="1"/>
          </p:nvPr>
        </p:nvSpPr>
        <p:spPr>
          <a:xfrm>
            <a:off x="6623811" y="2004541"/>
            <a:ext cx="2271486" cy="3639701"/>
          </a:xfrm>
          <a:prstGeom prst="rect">
            <a:avLst/>
          </a:prstGeom>
        </p:spPr>
        <p:txBody>
          <a:bodyPr vert="horz"/>
          <a:lstStyle>
            <a:lvl1pPr marL="0" indent="0" algn="l">
              <a:buFontTx/>
              <a:buNone/>
              <a:defRPr sz="1100" baseline="0">
                <a:latin typeface="Arial"/>
                <a:cs typeface="Arial"/>
              </a:defRPr>
            </a:lvl1pPr>
            <a:lvl2pPr marL="457200" indent="0" algn="l">
              <a:buFontTx/>
              <a:buNone/>
              <a:defRPr sz="1100"/>
            </a:lvl2pPr>
            <a:lvl3pPr marL="914400" indent="0" algn="l">
              <a:buFontTx/>
              <a:buNone/>
              <a:defRPr sz="1100"/>
            </a:lvl3pPr>
            <a:lvl4pPr marL="1371600" indent="0" algn="l">
              <a:buFontTx/>
              <a:buNone/>
              <a:defRPr sz="1100"/>
            </a:lvl4pPr>
            <a:lvl5pPr marL="1828800" indent="0" algn="l">
              <a:buFontTx/>
              <a:buNone/>
              <a:defRPr sz="1100"/>
            </a:lvl5pPr>
          </a:lstStyle>
          <a:p>
            <a:pPr lvl="0"/>
            <a:r>
              <a:rPr lang="en-US" dirty="0"/>
              <a:t>Insert data caption(s) here.</a:t>
            </a:r>
          </a:p>
        </p:txBody>
      </p:sp>
      <p:sp>
        <p:nvSpPr>
          <p:cNvPr id="10" name="Text Placeholder 3"/>
          <p:cNvSpPr>
            <a:spLocks noGrp="1"/>
          </p:cNvSpPr>
          <p:nvPr>
            <p:ph type="body" sz="quarter" idx="29" hasCustomPrompt="1"/>
          </p:nvPr>
        </p:nvSpPr>
        <p:spPr>
          <a:xfrm>
            <a:off x="6624264" y="1586342"/>
            <a:ext cx="2263775" cy="276225"/>
          </a:xfrm>
          <a:prstGeom prst="rect">
            <a:avLst/>
          </a:prstGeom>
        </p:spPr>
        <p:txBody>
          <a:bodyPr vert="horz" anchor="ctr"/>
          <a:lstStyle>
            <a:lvl1pPr marL="0" indent="0">
              <a:buNone/>
              <a:defRPr sz="1600" b="1" baseline="0">
                <a:latin typeface="Arial"/>
                <a:cs typeface="Arial"/>
              </a:defRPr>
            </a:lvl1pPr>
          </a:lstStyle>
          <a:p>
            <a:pPr lvl="0"/>
            <a:r>
              <a:rPr lang="en-US" dirty="0"/>
              <a:t>Figure Title</a:t>
            </a:r>
          </a:p>
        </p:txBody>
      </p:sp>
      <p:sp>
        <p:nvSpPr>
          <p:cNvPr id="12" name="Content Placeholder 3"/>
          <p:cNvSpPr>
            <a:spLocks noGrp="1"/>
          </p:cNvSpPr>
          <p:nvPr>
            <p:ph sz="half" idx="13"/>
          </p:nvPr>
        </p:nvSpPr>
        <p:spPr>
          <a:xfrm>
            <a:off x="229186" y="1585784"/>
            <a:ext cx="6241143" cy="4537204"/>
          </a:xfrm>
          <a:prstGeom prst="rect">
            <a:avLst/>
          </a:prstGeom>
        </p:spPr>
        <p:txBody>
          <a:bodyPr>
            <a:noAutofit/>
          </a:bodyPr>
          <a:lstStyle>
            <a:lvl1pPr marL="0" indent="0" algn="ctr">
              <a:buNone/>
              <a:defRPr sz="1800" baseline="0">
                <a:latin typeface="Arial"/>
                <a:cs typeface="Arial"/>
              </a:defRPr>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endParaRPr lang="en-US" dirty="0"/>
          </a:p>
          <a:p>
            <a:pPr lvl="0"/>
            <a:endParaRPr lang="en-US" dirty="0"/>
          </a:p>
          <a:p>
            <a:pPr lvl="0"/>
            <a:endParaRPr lang="en-US" dirty="0"/>
          </a:p>
          <a:p>
            <a:pPr lvl="0"/>
            <a:endParaRPr lang="en-US" dirty="0"/>
          </a:p>
          <a:p>
            <a:pPr lvl="0"/>
            <a:endParaRPr lang="en-US" dirty="0"/>
          </a:p>
          <a:p>
            <a:pPr lvl="0"/>
            <a:endParaRPr lang="en-US" dirty="0"/>
          </a:p>
          <a:p>
            <a:pPr lvl="0"/>
            <a:r>
              <a:rPr lang="en-US" dirty="0"/>
              <a:t>Click to Insert Chart or Table</a:t>
            </a:r>
          </a:p>
        </p:txBody>
      </p:sp>
    </p:spTree>
    <p:extLst>
      <p:ext uri="{BB962C8B-B14F-4D97-AF65-F5344CB8AC3E}">
        <p14:creationId xmlns:p14="http://schemas.microsoft.com/office/powerpoint/2010/main" val="321005360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Figure Only">
    <p:spTree>
      <p:nvGrpSpPr>
        <p:cNvPr id="1" name=""/>
        <p:cNvGrpSpPr/>
        <p:nvPr/>
      </p:nvGrpSpPr>
      <p:grpSpPr>
        <a:xfrm>
          <a:off x="0" y="0"/>
          <a:ext cx="0" cy="0"/>
          <a:chOff x="0" y="0"/>
          <a:chExt cx="0" cy="0"/>
        </a:xfrm>
      </p:grpSpPr>
      <p:sp>
        <p:nvSpPr>
          <p:cNvPr id="5" name="Content Placeholder 3"/>
          <p:cNvSpPr>
            <a:spLocks noGrp="1"/>
          </p:cNvSpPr>
          <p:nvPr>
            <p:ph sz="half" idx="13"/>
          </p:nvPr>
        </p:nvSpPr>
        <p:spPr>
          <a:xfrm>
            <a:off x="227013" y="1585784"/>
            <a:ext cx="8481556" cy="4496172"/>
          </a:xfrm>
          <a:prstGeom prst="rect">
            <a:avLst/>
          </a:prstGeom>
        </p:spPr>
        <p:txBody>
          <a:bodyPr>
            <a:noAutofit/>
          </a:bodyPr>
          <a:lstStyle>
            <a:lvl1pPr marL="0" indent="0" algn="ctr">
              <a:buNone/>
              <a:defRPr sz="1800" baseline="0">
                <a:latin typeface="Arial"/>
                <a:cs typeface="Arial"/>
              </a:defRPr>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endParaRPr lang="en-US" dirty="0"/>
          </a:p>
          <a:p>
            <a:pPr lvl="0"/>
            <a:endParaRPr lang="en-US" dirty="0"/>
          </a:p>
          <a:p>
            <a:pPr lvl="0"/>
            <a:endParaRPr lang="en-US" dirty="0"/>
          </a:p>
          <a:p>
            <a:pPr lvl="0"/>
            <a:endParaRPr lang="en-US" dirty="0"/>
          </a:p>
          <a:p>
            <a:pPr lvl="0"/>
            <a:endParaRPr lang="en-US" dirty="0"/>
          </a:p>
          <a:p>
            <a:pPr lvl="0"/>
            <a:endParaRPr lang="en-US" dirty="0"/>
          </a:p>
          <a:p>
            <a:pPr lvl="0"/>
            <a:r>
              <a:rPr lang="en-US" dirty="0"/>
              <a:t>Click to Insert Chart or Table</a:t>
            </a:r>
          </a:p>
        </p:txBody>
      </p:sp>
      <p:sp>
        <p:nvSpPr>
          <p:cNvPr id="8" name="Title 1"/>
          <p:cNvSpPr>
            <a:spLocks noGrp="1"/>
          </p:cNvSpPr>
          <p:nvPr>
            <p:ph type="title" hasCustomPrompt="1"/>
          </p:nvPr>
        </p:nvSpPr>
        <p:spPr>
          <a:xfrm>
            <a:off x="227013" y="418353"/>
            <a:ext cx="7303340" cy="657412"/>
          </a:xfrm>
          <a:prstGeom prst="rect">
            <a:avLst/>
          </a:prstGeom>
        </p:spPr>
        <p:txBody>
          <a:bodyPr/>
          <a:lstStyle>
            <a:lvl1pPr>
              <a:defRPr sz="3000" b="1" i="0">
                <a:latin typeface="Arial"/>
                <a:cs typeface="Arial"/>
              </a:defRPr>
            </a:lvl1pPr>
          </a:lstStyle>
          <a:p>
            <a:r>
              <a:rPr lang="en-US" dirty="0"/>
              <a:t>Insert Slide Title</a:t>
            </a:r>
          </a:p>
        </p:txBody>
      </p:sp>
      <p:sp>
        <p:nvSpPr>
          <p:cNvPr id="2" name="Slide Number Placeholder 1"/>
          <p:cNvSpPr>
            <a:spLocks noGrp="1"/>
          </p:cNvSpPr>
          <p:nvPr>
            <p:ph type="sldNum" sz="quarter" idx="14"/>
          </p:nvPr>
        </p:nvSpPr>
        <p:spPr/>
        <p:txBody>
          <a:bodyPr/>
          <a:lstStyle/>
          <a:p>
            <a:fld id="{12342C3A-DD85-7843-B416-BD52AB030D59}" type="slidenum">
              <a:rPr lang="en-US" smtClean="0"/>
              <a:pPr/>
              <a:t>‹#›</a:t>
            </a:fld>
            <a:endParaRPr lang="en-US" dirty="0"/>
          </a:p>
        </p:txBody>
      </p:sp>
    </p:spTree>
    <p:extLst>
      <p:ext uri="{BB962C8B-B14F-4D97-AF65-F5344CB8AC3E}">
        <p14:creationId xmlns:p14="http://schemas.microsoft.com/office/powerpoint/2010/main" val="68506453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ubhead and Data Comparison w/ Caption Bottom">
    <p:spTree>
      <p:nvGrpSpPr>
        <p:cNvPr id="1" name=""/>
        <p:cNvGrpSpPr/>
        <p:nvPr/>
      </p:nvGrpSpPr>
      <p:grpSpPr>
        <a:xfrm>
          <a:off x="0" y="0"/>
          <a:ext cx="0" cy="0"/>
          <a:chOff x="0" y="0"/>
          <a:chExt cx="0" cy="0"/>
        </a:xfrm>
      </p:grpSpPr>
      <p:sp>
        <p:nvSpPr>
          <p:cNvPr id="8" name="Content Placeholder 3"/>
          <p:cNvSpPr>
            <a:spLocks noGrp="1"/>
          </p:cNvSpPr>
          <p:nvPr>
            <p:ph sz="half" idx="13" hasCustomPrompt="1"/>
          </p:nvPr>
        </p:nvSpPr>
        <p:spPr>
          <a:xfrm>
            <a:off x="246744" y="1578919"/>
            <a:ext cx="4217444" cy="3245019"/>
          </a:xfrm>
          <a:prstGeom prst="rect">
            <a:avLst/>
          </a:prstGeom>
        </p:spPr>
        <p:txBody>
          <a:bodyPr>
            <a:noAutofit/>
          </a:bodyPr>
          <a:lstStyle>
            <a:lvl1pPr marL="0" indent="0" algn="ctr">
              <a:buNone/>
              <a:defRPr sz="1800">
                <a:latin typeface="Arial"/>
                <a:cs typeface="Arial"/>
              </a:defRPr>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dirty="0"/>
              <a:t>Comparative Data 1</a:t>
            </a:r>
          </a:p>
        </p:txBody>
      </p:sp>
      <p:sp>
        <p:nvSpPr>
          <p:cNvPr id="9" name="Text Placeholder 3"/>
          <p:cNvSpPr>
            <a:spLocks noGrp="1"/>
          </p:cNvSpPr>
          <p:nvPr>
            <p:ph type="body" sz="quarter" idx="28" hasCustomPrompt="1"/>
          </p:nvPr>
        </p:nvSpPr>
        <p:spPr>
          <a:xfrm>
            <a:off x="246742" y="5043714"/>
            <a:ext cx="4217445" cy="1069133"/>
          </a:xfrm>
          <a:prstGeom prst="rect">
            <a:avLst/>
          </a:prstGeom>
        </p:spPr>
        <p:txBody>
          <a:bodyPr vert="horz"/>
          <a:lstStyle>
            <a:lvl1pPr marL="0" indent="0" algn="l">
              <a:buFontTx/>
              <a:buNone/>
              <a:defRPr sz="1100" baseline="0">
                <a:latin typeface="Arial"/>
                <a:cs typeface="Arial"/>
              </a:defRPr>
            </a:lvl1pPr>
            <a:lvl2pPr marL="457200" indent="0" algn="l">
              <a:buFontTx/>
              <a:buNone/>
              <a:defRPr sz="1100"/>
            </a:lvl2pPr>
            <a:lvl3pPr marL="914400" indent="0" algn="l">
              <a:buFontTx/>
              <a:buNone/>
              <a:defRPr sz="1100"/>
            </a:lvl3pPr>
            <a:lvl4pPr marL="1371600" indent="0" algn="l">
              <a:buFontTx/>
              <a:buNone/>
              <a:defRPr sz="1100"/>
            </a:lvl4pPr>
            <a:lvl5pPr marL="1828800" indent="0" algn="l">
              <a:buFontTx/>
              <a:buNone/>
              <a:defRPr sz="1100"/>
            </a:lvl5pPr>
          </a:lstStyle>
          <a:p>
            <a:pPr lvl="0"/>
            <a:r>
              <a:rPr lang="en-US" dirty="0"/>
              <a:t>Insert data caption(s) here.</a:t>
            </a:r>
          </a:p>
        </p:txBody>
      </p:sp>
      <p:sp>
        <p:nvSpPr>
          <p:cNvPr id="15" name="Content Placeholder 3"/>
          <p:cNvSpPr>
            <a:spLocks noGrp="1"/>
          </p:cNvSpPr>
          <p:nvPr>
            <p:ph sz="half" idx="29" hasCustomPrompt="1"/>
          </p:nvPr>
        </p:nvSpPr>
        <p:spPr>
          <a:xfrm>
            <a:off x="4672705" y="1572054"/>
            <a:ext cx="4217756" cy="3251884"/>
          </a:xfrm>
          <a:prstGeom prst="rect">
            <a:avLst/>
          </a:prstGeom>
        </p:spPr>
        <p:txBody>
          <a:bodyPr>
            <a:noAutofit/>
          </a:bodyPr>
          <a:lstStyle>
            <a:lvl1pPr marL="0" indent="0" algn="ctr">
              <a:buNone/>
              <a:defRPr sz="1800" baseline="0">
                <a:latin typeface="Arial"/>
                <a:cs typeface="Arial"/>
              </a:defRPr>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dirty="0"/>
              <a:t>Comparative Data 2</a:t>
            </a:r>
          </a:p>
        </p:txBody>
      </p:sp>
      <p:sp>
        <p:nvSpPr>
          <p:cNvPr id="16" name="Text Placeholder 3"/>
          <p:cNvSpPr>
            <a:spLocks noGrp="1"/>
          </p:cNvSpPr>
          <p:nvPr>
            <p:ph type="body" sz="quarter" idx="30" hasCustomPrompt="1"/>
          </p:nvPr>
        </p:nvSpPr>
        <p:spPr>
          <a:xfrm>
            <a:off x="4673015" y="5043714"/>
            <a:ext cx="4217445" cy="1069133"/>
          </a:xfrm>
          <a:prstGeom prst="rect">
            <a:avLst/>
          </a:prstGeom>
        </p:spPr>
        <p:txBody>
          <a:bodyPr vert="horz"/>
          <a:lstStyle>
            <a:lvl1pPr marL="0" indent="0" algn="l">
              <a:buFontTx/>
              <a:buNone/>
              <a:defRPr sz="1100" baseline="0">
                <a:latin typeface="Arial"/>
                <a:cs typeface="Arial"/>
              </a:defRPr>
            </a:lvl1pPr>
            <a:lvl2pPr marL="457200" indent="0" algn="l">
              <a:buFontTx/>
              <a:buNone/>
              <a:defRPr sz="1100"/>
            </a:lvl2pPr>
            <a:lvl3pPr marL="914400" indent="0" algn="l">
              <a:buFontTx/>
              <a:buNone/>
              <a:defRPr sz="1100"/>
            </a:lvl3pPr>
            <a:lvl4pPr marL="1371600" indent="0" algn="l">
              <a:buFontTx/>
              <a:buNone/>
              <a:defRPr sz="1100"/>
            </a:lvl4pPr>
            <a:lvl5pPr marL="1828800" indent="0" algn="l">
              <a:buFontTx/>
              <a:buNone/>
              <a:defRPr sz="1100"/>
            </a:lvl5pPr>
          </a:lstStyle>
          <a:p>
            <a:pPr lvl="0"/>
            <a:r>
              <a:rPr lang="en-US" dirty="0"/>
              <a:t>Insert data caption(s) here.</a:t>
            </a:r>
          </a:p>
        </p:txBody>
      </p:sp>
      <p:sp>
        <p:nvSpPr>
          <p:cNvPr id="10" name="Title 1"/>
          <p:cNvSpPr>
            <a:spLocks noGrp="1"/>
          </p:cNvSpPr>
          <p:nvPr>
            <p:ph type="title" hasCustomPrompt="1"/>
          </p:nvPr>
        </p:nvSpPr>
        <p:spPr>
          <a:xfrm>
            <a:off x="227013" y="418353"/>
            <a:ext cx="7303340" cy="657412"/>
          </a:xfrm>
          <a:prstGeom prst="rect">
            <a:avLst/>
          </a:prstGeom>
        </p:spPr>
        <p:txBody>
          <a:bodyPr/>
          <a:lstStyle>
            <a:lvl1pPr>
              <a:defRPr sz="3000" b="1" i="0">
                <a:latin typeface="Arial"/>
                <a:cs typeface="Arial"/>
              </a:defRPr>
            </a:lvl1pPr>
          </a:lstStyle>
          <a:p>
            <a:r>
              <a:rPr lang="en-US" dirty="0"/>
              <a:t>Insert Slide Title</a:t>
            </a:r>
          </a:p>
        </p:txBody>
      </p:sp>
      <p:sp>
        <p:nvSpPr>
          <p:cNvPr id="2" name="Slide Number Placeholder 1"/>
          <p:cNvSpPr>
            <a:spLocks noGrp="1"/>
          </p:cNvSpPr>
          <p:nvPr>
            <p:ph type="sldNum" sz="quarter" idx="31"/>
          </p:nvPr>
        </p:nvSpPr>
        <p:spPr/>
        <p:txBody>
          <a:bodyPr/>
          <a:lstStyle/>
          <a:p>
            <a:fld id="{12342C3A-DD85-7843-B416-BD52AB030D59}" type="slidenum">
              <a:rPr lang="en-US" smtClean="0"/>
              <a:pPr/>
              <a:t>‹#›</a:t>
            </a:fld>
            <a:endParaRPr lang="en-US" dirty="0"/>
          </a:p>
        </p:txBody>
      </p:sp>
    </p:spTree>
    <p:extLst>
      <p:ext uri="{BB962C8B-B14F-4D97-AF65-F5344CB8AC3E}">
        <p14:creationId xmlns:p14="http://schemas.microsoft.com/office/powerpoint/2010/main" val="30867615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grpSp>
        <p:nvGrpSpPr>
          <p:cNvPr id="2" name="Group 1"/>
          <p:cNvGrpSpPr/>
          <p:nvPr userDrawn="1"/>
        </p:nvGrpSpPr>
        <p:grpSpPr>
          <a:xfrm>
            <a:off x="0" y="5245111"/>
            <a:ext cx="9144000" cy="1612889"/>
            <a:chOff x="-1276426" y="5245111"/>
            <a:chExt cx="9144000" cy="1612889"/>
          </a:xfrm>
        </p:grpSpPr>
        <p:cxnSp>
          <p:nvCxnSpPr>
            <p:cNvPr id="8" name="Straight Connector 7"/>
            <p:cNvCxnSpPr/>
            <p:nvPr/>
          </p:nvCxnSpPr>
          <p:spPr>
            <a:xfrm>
              <a:off x="4822622" y="5245111"/>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1276426" y="5245668"/>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0" name="Rectangle 9"/>
            <p:cNvSpPr/>
            <p:nvPr/>
          </p:nvSpPr>
          <p:spPr>
            <a:xfrm>
              <a:off x="-1276426" y="5272276"/>
              <a:ext cx="9144000" cy="1585724"/>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7" name="Subtitle 2"/>
          <p:cNvSpPr>
            <a:spLocks noGrp="1"/>
          </p:cNvSpPr>
          <p:nvPr userDrawn="1">
            <p:ph type="subTitle" idx="1" hasCustomPrompt="1"/>
          </p:nvPr>
        </p:nvSpPr>
        <p:spPr>
          <a:xfrm>
            <a:off x="1371600" y="5240939"/>
            <a:ext cx="6400800" cy="1298388"/>
          </a:xfrm>
          <a:prstGeom prst="rect">
            <a:avLst/>
          </a:prstGeom>
        </p:spPr>
        <p:txBody>
          <a:bodyPr anchor="ctr"/>
          <a:lstStyle>
            <a:lvl1pPr marL="0" indent="0" algn="ctr">
              <a:lnSpc>
                <a:spcPct val="120000"/>
              </a:lnSpc>
              <a:spcBef>
                <a:spcPts val="0"/>
              </a:spcBef>
              <a:buNone/>
              <a:defRPr sz="1800" b="0" i="0" baseline="0">
                <a:solidFill>
                  <a:schemeClr val="tx1">
                    <a:lumMod val="75000"/>
                    <a:lumOff val="25000"/>
                  </a:schemeClr>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a:t>Presenter Name Here</a:t>
            </a:r>
            <a:br>
              <a:rPr lang="en-US" dirty="0"/>
            </a:br>
            <a:r>
              <a:rPr lang="en-US" dirty="0"/>
              <a:t>Email Here</a:t>
            </a:r>
            <a:br>
              <a:rPr lang="en-US" dirty="0"/>
            </a:br>
            <a:r>
              <a:rPr lang="en-US" dirty="0"/>
              <a:t>Phone Here</a:t>
            </a:r>
          </a:p>
        </p:txBody>
      </p:sp>
      <p:pic>
        <p:nvPicPr>
          <p:cNvPr id="4" name="Picture 3" descr="Stevens-Secondary-PMSColor-R.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805428" y="678404"/>
            <a:ext cx="3544298" cy="3028003"/>
          </a:xfrm>
          <a:prstGeom prst="rect">
            <a:avLst/>
          </a:prstGeom>
        </p:spPr>
      </p:pic>
      <p:pic>
        <p:nvPicPr>
          <p:cNvPr id="5" name="Picture 4"/>
          <p:cNvPicPr>
            <a:picLocks noChangeAspect="1"/>
          </p:cNvPicPr>
          <p:nvPr userDrawn="1"/>
        </p:nvPicPr>
        <p:blipFill>
          <a:blip r:embed="rId3"/>
          <a:stretch>
            <a:fillRect/>
          </a:stretch>
        </p:blipFill>
        <p:spPr>
          <a:xfrm>
            <a:off x="3352800" y="4263995"/>
            <a:ext cx="2438400" cy="368300"/>
          </a:xfrm>
          <a:prstGeom prst="rect">
            <a:avLst/>
          </a:prstGeom>
        </p:spPr>
      </p:pic>
    </p:spTree>
    <p:extLst>
      <p:ext uri="{BB962C8B-B14F-4D97-AF65-F5344CB8AC3E}">
        <p14:creationId xmlns:p14="http://schemas.microsoft.com/office/powerpoint/2010/main" val="3109384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rone view">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3786187" y="0"/>
            <a:ext cx="5357812" cy="6857999"/>
          </a:xfrm>
          <a:prstGeom prst="rect">
            <a:avLst/>
          </a:prstGeom>
        </p:spPr>
      </p:pic>
      <p:sp>
        <p:nvSpPr>
          <p:cNvPr id="12" name="Text Placeholder 19"/>
          <p:cNvSpPr>
            <a:spLocks noGrp="1"/>
          </p:cNvSpPr>
          <p:nvPr>
            <p:ph type="body" sz="quarter" idx="14" hasCustomPrompt="1"/>
          </p:nvPr>
        </p:nvSpPr>
        <p:spPr>
          <a:xfrm>
            <a:off x="115889" y="4898571"/>
            <a:ext cx="5008936" cy="1256167"/>
          </a:xfrm>
          <a:prstGeom prst="rect">
            <a:avLst/>
          </a:prstGeom>
        </p:spPr>
        <p:txBody>
          <a:bodyPr/>
          <a:lstStyle>
            <a:lvl1pPr marL="0" indent="0">
              <a:lnSpc>
                <a:spcPct val="130000"/>
              </a:lnSpc>
              <a:spcBef>
                <a:spcPts val="0"/>
              </a:spcBef>
              <a:spcAft>
                <a:spcPts val="0"/>
              </a:spcAft>
              <a:buNone/>
              <a:defRPr sz="1400" b="0" i="0"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457200" rtl="0" eaLnBrk="1" fontAlgn="auto" latinLnBrk="0" hangingPunct="1">
              <a:lnSpc>
                <a:spcPct val="120000"/>
              </a:lnSpc>
              <a:spcBef>
                <a:spcPct val="20000"/>
              </a:spcBef>
              <a:spcAft>
                <a:spcPts val="0"/>
              </a:spcAft>
              <a:buClrTx/>
              <a:buSzTx/>
              <a:buFont typeface="Arial"/>
              <a:buNone/>
              <a:tabLst/>
              <a:defRPr/>
            </a:pPr>
            <a:r>
              <a:rPr lang="en-US" dirty="0"/>
              <a:t>Presenter’s Name</a:t>
            </a:r>
            <a:br>
              <a:rPr lang="en-US" dirty="0"/>
            </a:br>
            <a:r>
              <a:rPr lang="en-US" dirty="0"/>
              <a:t>Presenter’s Title</a:t>
            </a:r>
            <a:br>
              <a:rPr lang="en-US" dirty="0"/>
            </a:br>
            <a:r>
              <a:rPr lang="en-US" dirty="0"/>
              <a:t>Presenter’s Department</a:t>
            </a:r>
            <a:br>
              <a:rPr lang="en-US" dirty="0"/>
            </a:br>
            <a:r>
              <a:rPr lang="en-US" dirty="0"/>
              <a:t>Date</a:t>
            </a:r>
          </a:p>
        </p:txBody>
      </p:sp>
      <p:sp>
        <p:nvSpPr>
          <p:cNvPr id="13" name="Text Placeholder 26"/>
          <p:cNvSpPr>
            <a:spLocks noGrp="1"/>
          </p:cNvSpPr>
          <p:nvPr>
            <p:ph type="body" sz="quarter" idx="15" hasCustomPrompt="1"/>
          </p:nvPr>
        </p:nvSpPr>
        <p:spPr>
          <a:xfrm>
            <a:off x="123825" y="3534870"/>
            <a:ext cx="4993528" cy="1204686"/>
          </a:xfrm>
          <a:prstGeom prst="rect">
            <a:avLst/>
          </a:prstGeom>
        </p:spPr>
        <p:txBody>
          <a:bodyPr/>
          <a:lstStyle>
            <a:lvl1pPr marL="0" indent="0">
              <a:lnSpc>
                <a:spcPct val="100000"/>
              </a:lnSpc>
              <a:spcBef>
                <a:spcPts val="0"/>
              </a:spcBef>
              <a:buNone/>
              <a:defRPr sz="2000" b="0" i="1"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defRPr/>
            </a:pPr>
            <a:r>
              <a:rPr lang="en-US" dirty="0"/>
              <a:t>Subtitle line that can be up to 2 lines of text if it needs to be</a:t>
            </a:r>
          </a:p>
        </p:txBody>
      </p:sp>
      <p:sp>
        <p:nvSpPr>
          <p:cNvPr id="16" name="Text Placeholder 17"/>
          <p:cNvSpPr>
            <a:spLocks noGrp="1"/>
          </p:cNvSpPr>
          <p:nvPr>
            <p:ph type="body" sz="quarter" idx="13" hasCustomPrompt="1"/>
          </p:nvPr>
        </p:nvSpPr>
        <p:spPr>
          <a:xfrm>
            <a:off x="123825" y="1725705"/>
            <a:ext cx="5000999" cy="1648865"/>
          </a:xfrm>
          <a:prstGeom prst="rect">
            <a:avLst/>
          </a:prstGeom>
        </p:spPr>
        <p:txBody>
          <a:bodyPr/>
          <a:lstStyle>
            <a:lvl1pPr marL="0" indent="0">
              <a:lnSpc>
                <a:spcPct val="100000"/>
              </a:lnSpc>
              <a:spcBef>
                <a:spcPts val="0"/>
              </a:spcBef>
              <a:buNone/>
              <a:defRPr sz="3000" b="1" i="0">
                <a:latin typeface="Arial"/>
                <a:cs typeface="Arial"/>
              </a:defRPr>
            </a:lvl1pPr>
          </a:lstStyle>
          <a:p>
            <a:pPr lvl="0"/>
            <a:r>
              <a:rPr lang="en-US" dirty="0">
                <a:solidFill>
                  <a:schemeClr val="tx1"/>
                </a:solidFill>
              </a:rPr>
              <a:t>Presentation title that can be up to 2 lines long</a:t>
            </a:r>
          </a:p>
        </p:txBody>
      </p:sp>
      <p:grpSp>
        <p:nvGrpSpPr>
          <p:cNvPr id="9" name="Group 8"/>
          <p:cNvGrpSpPr/>
          <p:nvPr userDrawn="1"/>
        </p:nvGrpSpPr>
        <p:grpSpPr>
          <a:xfrm>
            <a:off x="0" y="6419355"/>
            <a:ext cx="9144000" cy="438645"/>
            <a:chOff x="0" y="4172975"/>
            <a:chExt cx="9144000" cy="438645"/>
          </a:xfrm>
        </p:grpSpPr>
        <p:cxnSp>
          <p:nvCxnSpPr>
            <p:cNvPr id="11" name="Straight Connector 10"/>
            <p:cNvCxnSpPr/>
            <p:nvPr/>
          </p:nvCxnSpPr>
          <p:spPr>
            <a:xfrm flipH="1">
              <a:off x="0" y="4172975"/>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3044952" y="4173532"/>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8" name="Rectangle 17"/>
            <p:cNvSpPr/>
            <p:nvPr/>
          </p:nvSpPr>
          <p:spPr>
            <a:xfrm>
              <a:off x="0" y="4200140"/>
              <a:ext cx="9144000"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9" name="Group 18"/>
          <p:cNvGrpSpPr/>
          <p:nvPr userDrawn="1"/>
        </p:nvGrpSpPr>
        <p:grpSpPr>
          <a:xfrm>
            <a:off x="0" y="12207"/>
            <a:ext cx="9144000" cy="557"/>
            <a:chOff x="0" y="12207"/>
            <a:chExt cx="9144000" cy="557"/>
          </a:xfrm>
        </p:grpSpPr>
        <p:cxnSp>
          <p:nvCxnSpPr>
            <p:cNvPr id="20" name="Straight Connector 19"/>
            <p:cNvCxnSpPr/>
            <p:nvPr/>
          </p:nvCxnSpPr>
          <p:spPr>
            <a:xfrm flipH="1">
              <a:off x="0" y="12207"/>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3044952" y="12764"/>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grpSp>
      <p:pic>
        <p:nvPicPr>
          <p:cNvPr id="15" name="Picture 14" descr="top-logo.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44475" y="-6350"/>
            <a:ext cx="2298700" cy="1306365"/>
          </a:xfrm>
          <a:prstGeom prst="rect">
            <a:avLst/>
          </a:prstGeom>
        </p:spPr>
      </p:pic>
    </p:spTree>
    <p:extLst>
      <p:ext uri="{BB962C8B-B14F-4D97-AF65-F5344CB8AC3E}">
        <p14:creationId xmlns:p14="http://schemas.microsoft.com/office/powerpoint/2010/main" val="29061588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Fireworks">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3786187" y="0"/>
            <a:ext cx="5357812" cy="6857999"/>
          </a:xfrm>
          <a:prstGeom prst="rect">
            <a:avLst/>
          </a:prstGeom>
        </p:spPr>
      </p:pic>
      <p:sp>
        <p:nvSpPr>
          <p:cNvPr id="16" name="Text Placeholder 26"/>
          <p:cNvSpPr>
            <a:spLocks noGrp="1"/>
          </p:cNvSpPr>
          <p:nvPr>
            <p:ph type="body" sz="quarter" idx="15" hasCustomPrompt="1"/>
          </p:nvPr>
        </p:nvSpPr>
        <p:spPr>
          <a:xfrm>
            <a:off x="123825" y="3534870"/>
            <a:ext cx="4993528" cy="1204686"/>
          </a:xfrm>
          <a:prstGeom prst="rect">
            <a:avLst/>
          </a:prstGeom>
        </p:spPr>
        <p:txBody>
          <a:bodyPr/>
          <a:lstStyle>
            <a:lvl1pPr marL="0" indent="0">
              <a:lnSpc>
                <a:spcPct val="100000"/>
              </a:lnSpc>
              <a:spcBef>
                <a:spcPts val="0"/>
              </a:spcBef>
              <a:buNone/>
              <a:defRPr sz="2000" b="0" i="1"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Subtitle line that can be up to 2 lines of text if it needs to be</a:t>
            </a:r>
          </a:p>
        </p:txBody>
      </p:sp>
      <p:sp>
        <p:nvSpPr>
          <p:cNvPr id="17" name="Text Placeholder 17"/>
          <p:cNvSpPr>
            <a:spLocks noGrp="1"/>
          </p:cNvSpPr>
          <p:nvPr>
            <p:ph type="body" sz="quarter" idx="13" hasCustomPrompt="1"/>
          </p:nvPr>
        </p:nvSpPr>
        <p:spPr>
          <a:xfrm>
            <a:off x="123825" y="1725705"/>
            <a:ext cx="5000999" cy="1648865"/>
          </a:xfrm>
          <a:prstGeom prst="rect">
            <a:avLst/>
          </a:prstGeom>
        </p:spPr>
        <p:txBody>
          <a:bodyPr/>
          <a:lstStyle>
            <a:lvl1pPr marL="0" indent="0">
              <a:lnSpc>
                <a:spcPct val="100000"/>
              </a:lnSpc>
              <a:spcBef>
                <a:spcPts val="0"/>
              </a:spcBef>
              <a:buNone/>
              <a:defRPr sz="3000" b="1" i="0">
                <a:latin typeface="Arial"/>
                <a:cs typeface="Arial"/>
              </a:defRPr>
            </a:lvl1pPr>
          </a:lstStyle>
          <a:p>
            <a:pPr lvl="0"/>
            <a:r>
              <a:rPr lang="en-US" dirty="0">
                <a:solidFill>
                  <a:schemeClr val="tx1"/>
                </a:solidFill>
              </a:rPr>
              <a:t>Presentation title that can be up to 2 lines long</a:t>
            </a:r>
          </a:p>
        </p:txBody>
      </p:sp>
      <p:sp>
        <p:nvSpPr>
          <p:cNvPr id="10" name="Text Placeholder 19"/>
          <p:cNvSpPr>
            <a:spLocks noGrp="1"/>
          </p:cNvSpPr>
          <p:nvPr>
            <p:ph type="body" sz="quarter" idx="14" hasCustomPrompt="1"/>
          </p:nvPr>
        </p:nvSpPr>
        <p:spPr>
          <a:xfrm>
            <a:off x="115889" y="4898571"/>
            <a:ext cx="5008936" cy="1256167"/>
          </a:xfrm>
          <a:prstGeom prst="rect">
            <a:avLst/>
          </a:prstGeom>
        </p:spPr>
        <p:txBody>
          <a:bodyPr/>
          <a:lstStyle>
            <a:lvl1pPr marL="0" marR="0" indent="0" algn="l" defTabSz="457200" rtl="0" eaLnBrk="1" fontAlgn="auto" latinLnBrk="0" hangingPunct="1">
              <a:lnSpc>
                <a:spcPct val="120000"/>
              </a:lnSpc>
              <a:spcBef>
                <a:spcPts val="0"/>
              </a:spcBef>
              <a:spcAft>
                <a:spcPts val="0"/>
              </a:spcAft>
              <a:buClrTx/>
              <a:buSzTx/>
              <a:buFont typeface="Arial"/>
              <a:buNone/>
              <a:tabLst/>
              <a:defRPr sz="1400" b="0" i="0"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457200" rtl="0" eaLnBrk="1" fontAlgn="auto" latinLnBrk="0" hangingPunct="1">
              <a:lnSpc>
                <a:spcPct val="120000"/>
              </a:lnSpc>
              <a:spcBef>
                <a:spcPct val="20000"/>
              </a:spcBef>
              <a:spcAft>
                <a:spcPts val="0"/>
              </a:spcAft>
              <a:buClrTx/>
              <a:buSzTx/>
              <a:buFont typeface="Arial"/>
              <a:buNone/>
              <a:tabLst/>
              <a:defRPr/>
            </a:pPr>
            <a:r>
              <a:rPr lang="en-US" dirty="0"/>
              <a:t>Presenter’s Name</a:t>
            </a:r>
            <a:br>
              <a:rPr lang="en-US" dirty="0"/>
            </a:br>
            <a:r>
              <a:rPr lang="en-US" dirty="0"/>
              <a:t>Presenter’s Title</a:t>
            </a:r>
            <a:br>
              <a:rPr lang="en-US" dirty="0"/>
            </a:br>
            <a:r>
              <a:rPr lang="en-US" dirty="0"/>
              <a:t>Presenter’s Department</a:t>
            </a:r>
            <a:br>
              <a:rPr lang="en-US" dirty="0"/>
            </a:br>
            <a:r>
              <a:rPr lang="en-US" dirty="0"/>
              <a:t>Date</a:t>
            </a:r>
          </a:p>
          <a:p>
            <a:pPr marL="0" marR="0" lvl="0" indent="0" algn="l" defTabSz="457200" rtl="0" eaLnBrk="1" fontAlgn="auto" latinLnBrk="0" hangingPunct="1">
              <a:lnSpc>
                <a:spcPct val="120000"/>
              </a:lnSpc>
              <a:spcBef>
                <a:spcPct val="20000"/>
              </a:spcBef>
              <a:spcAft>
                <a:spcPts val="0"/>
              </a:spcAft>
              <a:buClrTx/>
              <a:buSzTx/>
              <a:buFont typeface="Arial"/>
              <a:buNone/>
              <a:tabLst/>
              <a:defRPr/>
            </a:pPr>
            <a:endParaRPr lang="en-US" dirty="0"/>
          </a:p>
        </p:txBody>
      </p:sp>
      <p:grpSp>
        <p:nvGrpSpPr>
          <p:cNvPr id="9" name="Group 8"/>
          <p:cNvGrpSpPr/>
          <p:nvPr userDrawn="1"/>
        </p:nvGrpSpPr>
        <p:grpSpPr>
          <a:xfrm>
            <a:off x="0" y="6419355"/>
            <a:ext cx="9144000" cy="438645"/>
            <a:chOff x="0" y="4172975"/>
            <a:chExt cx="9144000" cy="438645"/>
          </a:xfrm>
        </p:grpSpPr>
        <p:cxnSp>
          <p:nvCxnSpPr>
            <p:cNvPr id="11" name="Straight Connector 10"/>
            <p:cNvCxnSpPr/>
            <p:nvPr/>
          </p:nvCxnSpPr>
          <p:spPr>
            <a:xfrm flipH="1">
              <a:off x="0" y="4172975"/>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3044952" y="4173532"/>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8" name="Rectangle 17"/>
            <p:cNvSpPr/>
            <p:nvPr/>
          </p:nvSpPr>
          <p:spPr>
            <a:xfrm>
              <a:off x="0" y="4200140"/>
              <a:ext cx="9144000"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9" name="Group 18"/>
          <p:cNvGrpSpPr/>
          <p:nvPr userDrawn="1"/>
        </p:nvGrpSpPr>
        <p:grpSpPr>
          <a:xfrm>
            <a:off x="0" y="12207"/>
            <a:ext cx="9144000" cy="557"/>
            <a:chOff x="0" y="12207"/>
            <a:chExt cx="9144000" cy="557"/>
          </a:xfrm>
        </p:grpSpPr>
        <p:cxnSp>
          <p:nvCxnSpPr>
            <p:cNvPr id="20" name="Straight Connector 19"/>
            <p:cNvCxnSpPr/>
            <p:nvPr/>
          </p:nvCxnSpPr>
          <p:spPr>
            <a:xfrm flipH="1">
              <a:off x="0" y="12207"/>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3044952" y="12764"/>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grpSp>
      <p:pic>
        <p:nvPicPr>
          <p:cNvPr id="15" name="Picture 14" descr="top-logo.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44475" y="-6350"/>
            <a:ext cx="2298700" cy="1306365"/>
          </a:xfrm>
          <a:prstGeom prst="rect">
            <a:avLst/>
          </a:prstGeom>
        </p:spPr>
      </p:pic>
    </p:spTree>
    <p:extLst>
      <p:ext uri="{BB962C8B-B14F-4D97-AF65-F5344CB8AC3E}">
        <p14:creationId xmlns:p14="http://schemas.microsoft.com/office/powerpoint/2010/main" val="10718990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vocation 2021">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3786187" y="0"/>
            <a:ext cx="5357812" cy="6857999"/>
          </a:xfrm>
          <a:prstGeom prst="rect">
            <a:avLst/>
          </a:prstGeom>
        </p:spPr>
      </p:pic>
      <p:sp>
        <p:nvSpPr>
          <p:cNvPr id="15" name="Text Placeholder 19"/>
          <p:cNvSpPr>
            <a:spLocks noGrp="1"/>
          </p:cNvSpPr>
          <p:nvPr>
            <p:ph type="body" sz="quarter" idx="14" hasCustomPrompt="1"/>
          </p:nvPr>
        </p:nvSpPr>
        <p:spPr>
          <a:xfrm>
            <a:off x="115889" y="4898571"/>
            <a:ext cx="5008936" cy="1256167"/>
          </a:xfrm>
          <a:prstGeom prst="rect">
            <a:avLst/>
          </a:prstGeom>
        </p:spPr>
        <p:txBody>
          <a:bodyPr/>
          <a:lstStyle>
            <a:lvl1pPr marL="0" indent="0">
              <a:lnSpc>
                <a:spcPct val="130000"/>
              </a:lnSpc>
              <a:spcBef>
                <a:spcPts val="0"/>
              </a:spcBef>
              <a:spcAft>
                <a:spcPts val="0"/>
              </a:spcAft>
              <a:buNone/>
              <a:defRPr sz="1400" b="0" i="0"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457200" rtl="0" eaLnBrk="1" fontAlgn="auto" latinLnBrk="0" hangingPunct="1">
              <a:lnSpc>
                <a:spcPct val="120000"/>
              </a:lnSpc>
              <a:spcBef>
                <a:spcPct val="20000"/>
              </a:spcBef>
              <a:spcAft>
                <a:spcPts val="0"/>
              </a:spcAft>
              <a:buClrTx/>
              <a:buSzTx/>
              <a:buFont typeface="Arial"/>
              <a:buNone/>
              <a:tabLst/>
              <a:defRPr/>
            </a:pPr>
            <a:r>
              <a:rPr lang="en-US" dirty="0"/>
              <a:t>Presenter’s Name</a:t>
            </a:r>
            <a:br>
              <a:rPr lang="en-US" dirty="0"/>
            </a:br>
            <a:r>
              <a:rPr lang="en-US" dirty="0"/>
              <a:t>Presenter’s Title</a:t>
            </a:r>
            <a:br>
              <a:rPr lang="en-US" dirty="0"/>
            </a:br>
            <a:r>
              <a:rPr lang="en-US" dirty="0"/>
              <a:t>Presenter’s Department</a:t>
            </a:r>
            <a:br>
              <a:rPr lang="en-US" dirty="0"/>
            </a:br>
            <a:r>
              <a:rPr lang="en-US" dirty="0"/>
              <a:t>Date</a:t>
            </a:r>
          </a:p>
        </p:txBody>
      </p:sp>
      <p:sp>
        <p:nvSpPr>
          <p:cNvPr id="16" name="Text Placeholder 26"/>
          <p:cNvSpPr>
            <a:spLocks noGrp="1"/>
          </p:cNvSpPr>
          <p:nvPr>
            <p:ph type="body" sz="quarter" idx="15" hasCustomPrompt="1"/>
          </p:nvPr>
        </p:nvSpPr>
        <p:spPr>
          <a:xfrm>
            <a:off x="123825" y="3534870"/>
            <a:ext cx="4993528" cy="1204686"/>
          </a:xfrm>
          <a:prstGeom prst="rect">
            <a:avLst/>
          </a:prstGeom>
        </p:spPr>
        <p:txBody>
          <a:bodyPr/>
          <a:lstStyle>
            <a:lvl1pPr marL="0" indent="0">
              <a:lnSpc>
                <a:spcPct val="100000"/>
              </a:lnSpc>
              <a:spcBef>
                <a:spcPts val="0"/>
              </a:spcBef>
              <a:buNone/>
              <a:defRPr sz="2000" b="0" i="1"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Subtitle line that can be up to 2 lines of text if it needs to be</a:t>
            </a:r>
          </a:p>
        </p:txBody>
      </p:sp>
      <p:sp>
        <p:nvSpPr>
          <p:cNvPr id="17" name="Text Placeholder 17"/>
          <p:cNvSpPr>
            <a:spLocks noGrp="1"/>
          </p:cNvSpPr>
          <p:nvPr>
            <p:ph type="body" sz="quarter" idx="13" hasCustomPrompt="1"/>
          </p:nvPr>
        </p:nvSpPr>
        <p:spPr>
          <a:xfrm>
            <a:off x="123825" y="1725705"/>
            <a:ext cx="5000999" cy="1648865"/>
          </a:xfrm>
          <a:prstGeom prst="rect">
            <a:avLst/>
          </a:prstGeom>
        </p:spPr>
        <p:txBody>
          <a:bodyPr/>
          <a:lstStyle>
            <a:lvl1pPr marL="0" indent="0">
              <a:lnSpc>
                <a:spcPct val="100000"/>
              </a:lnSpc>
              <a:spcBef>
                <a:spcPts val="0"/>
              </a:spcBef>
              <a:buNone/>
              <a:defRPr sz="3000" b="1" i="0">
                <a:latin typeface="Arial"/>
                <a:cs typeface="Arial"/>
              </a:defRPr>
            </a:lvl1pPr>
          </a:lstStyle>
          <a:p>
            <a:pPr lvl="0"/>
            <a:r>
              <a:rPr lang="en-US" dirty="0">
                <a:solidFill>
                  <a:schemeClr val="tx1"/>
                </a:solidFill>
              </a:rPr>
              <a:t>Presentation title that can be up to 2 lines long</a:t>
            </a:r>
          </a:p>
        </p:txBody>
      </p:sp>
      <p:grpSp>
        <p:nvGrpSpPr>
          <p:cNvPr id="9" name="Group 8"/>
          <p:cNvGrpSpPr/>
          <p:nvPr userDrawn="1"/>
        </p:nvGrpSpPr>
        <p:grpSpPr>
          <a:xfrm>
            <a:off x="0" y="6419355"/>
            <a:ext cx="9144000" cy="438645"/>
            <a:chOff x="0" y="4172975"/>
            <a:chExt cx="9144000" cy="438645"/>
          </a:xfrm>
        </p:grpSpPr>
        <p:cxnSp>
          <p:nvCxnSpPr>
            <p:cNvPr id="10" name="Straight Connector 9"/>
            <p:cNvCxnSpPr/>
            <p:nvPr/>
          </p:nvCxnSpPr>
          <p:spPr>
            <a:xfrm flipH="1">
              <a:off x="0" y="4172975"/>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3044952" y="4173532"/>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8" name="Rectangle 17"/>
            <p:cNvSpPr/>
            <p:nvPr/>
          </p:nvSpPr>
          <p:spPr>
            <a:xfrm>
              <a:off x="0" y="4200140"/>
              <a:ext cx="9144000"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9" name="Group 18"/>
          <p:cNvGrpSpPr/>
          <p:nvPr userDrawn="1"/>
        </p:nvGrpSpPr>
        <p:grpSpPr>
          <a:xfrm>
            <a:off x="0" y="12207"/>
            <a:ext cx="9144000" cy="557"/>
            <a:chOff x="0" y="12207"/>
            <a:chExt cx="9144000" cy="557"/>
          </a:xfrm>
        </p:grpSpPr>
        <p:cxnSp>
          <p:nvCxnSpPr>
            <p:cNvPr id="20" name="Straight Connector 19"/>
            <p:cNvCxnSpPr/>
            <p:nvPr/>
          </p:nvCxnSpPr>
          <p:spPr>
            <a:xfrm flipH="1">
              <a:off x="0" y="12207"/>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3044952" y="12764"/>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grpSp>
      <p:pic>
        <p:nvPicPr>
          <p:cNvPr id="14" name="Picture 13" descr="top-logo.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44475" y="-6350"/>
            <a:ext cx="2298700" cy="1306365"/>
          </a:xfrm>
          <a:prstGeom prst="rect">
            <a:avLst/>
          </a:prstGeom>
        </p:spPr>
      </p:pic>
    </p:spTree>
    <p:extLst>
      <p:ext uri="{BB962C8B-B14F-4D97-AF65-F5344CB8AC3E}">
        <p14:creationId xmlns:p14="http://schemas.microsoft.com/office/powerpoint/2010/main" val="14742805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tevens Seal">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786187" y="0"/>
            <a:ext cx="5357812" cy="6858000"/>
          </a:xfrm>
          <a:prstGeom prst="rect">
            <a:avLst/>
          </a:prstGeom>
        </p:spPr>
      </p:pic>
      <p:sp>
        <p:nvSpPr>
          <p:cNvPr id="16" name="Text Placeholder 19"/>
          <p:cNvSpPr>
            <a:spLocks noGrp="1"/>
          </p:cNvSpPr>
          <p:nvPr>
            <p:ph type="body" sz="quarter" idx="14" hasCustomPrompt="1"/>
          </p:nvPr>
        </p:nvSpPr>
        <p:spPr>
          <a:xfrm>
            <a:off x="115889" y="4898571"/>
            <a:ext cx="5008936" cy="1256167"/>
          </a:xfrm>
          <a:prstGeom prst="rect">
            <a:avLst/>
          </a:prstGeom>
        </p:spPr>
        <p:txBody>
          <a:bodyPr/>
          <a:lstStyle>
            <a:lvl1pPr marL="0" marR="0" indent="0" algn="l" defTabSz="457200" rtl="0" eaLnBrk="1" fontAlgn="auto" latinLnBrk="0" hangingPunct="1">
              <a:lnSpc>
                <a:spcPct val="120000"/>
              </a:lnSpc>
              <a:spcBef>
                <a:spcPts val="0"/>
              </a:spcBef>
              <a:spcAft>
                <a:spcPts val="0"/>
              </a:spcAft>
              <a:buClrTx/>
              <a:buSzTx/>
              <a:buFont typeface="Arial"/>
              <a:buNone/>
              <a:tabLst/>
              <a:defRPr sz="1400" b="0" i="0"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457200" rtl="0" eaLnBrk="1" fontAlgn="auto" latinLnBrk="0" hangingPunct="1">
              <a:lnSpc>
                <a:spcPct val="120000"/>
              </a:lnSpc>
              <a:spcBef>
                <a:spcPct val="20000"/>
              </a:spcBef>
              <a:spcAft>
                <a:spcPts val="0"/>
              </a:spcAft>
              <a:buClrTx/>
              <a:buSzTx/>
              <a:buFont typeface="Arial"/>
              <a:buNone/>
              <a:tabLst/>
              <a:defRPr/>
            </a:pPr>
            <a:r>
              <a:rPr lang="en-US" dirty="0"/>
              <a:t>Presenter’s Name</a:t>
            </a:r>
            <a:br>
              <a:rPr lang="en-US" dirty="0"/>
            </a:br>
            <a:r>
              <a:rPr lang="en-US" dirty="0"/>
              <a:t>Presenter’s Title</a:t>
            </a:r>
            <a:br>
              <a:rPr lang="en-US" dirty="0"/>
            </a:br>
            <a:r>
              <a:rPr lang="en-US" dirty="0"/>
              <a:t>Presenter’s Department</a:t>
            </a:r>
            <a:br>
              <a:rPr lang="en-US" dirty="0"/>
            </a:br>
            <a:r>
              <a:rPr lang="en-US" dirty="0"/>
              <a:t>Date</a:t>
            </a:r>
          </a:p>
          <a:p>
            <a:pPr marL="0" marR="0" lvl="0" indent="0" algn="l" defTabSz="457200" rtl="0" eaLnBrk="1" fontAlgn="auto" latinLnBrk="0" hangingPunct="1">
              <a:lnSpc>
                <a:spcPct val="120000"/>
              </a:lnSpc>
              <a:spcBef>
                <a:spcPct val="20000"/>
              </a:spcBef>
              <a:spcAft>
                <a:spcPts val="0"/>
              </a:spcAft>
              <a:buClrTx/>
              <a:buSzTx/>
              <a:buFont typeface="Arial"/>
              <a:buNone/>
              <a:tabLst/>
              <a:defRPr/>
            </a:pPr>
            <a:endParaRPr lang="en-US" dirty="0"/>
          </a:p>
        </p:txBody>
      </p:sp>
      <p:sp>
        <p:nvSpPr>
          <p:cNvPr id="17" name="Text Placeholder 26"/>
          <p:cNvSpPr>
            <a:spLocks noGrp="1"/>
          </p:cNvSpPr>
          <p:nvPr>
            <p:ph type="body" sz="quarter" idx="15" hasCustomPrompt="1"/>
          </p:nvPr>
        </p:nvSpPr>
        <p:spPr>
          <a:xfrm>
            <a:off x="123825" y="3534870"/>
            <a:ext cx="4993528" cy="1204686"/>
          </a:xfrm>
          <a:prstGeom prst="rect">
            <a:avLst/>
          </a:prstGeom>
        </p:spPr>
        <p:txBody>
          <a:bodyPr/>
          <a:lstStyle>
            <a:lvl1pPr marL="0" indent="0">
              <a:lnSpc>
                <a:spcPct val="100000"/>
              </a:lnSpc>
              <a:spcBef>
                <a:spcPts val="0"/>
              </a:spcBef>
              <a:buNone/>
              <a:defRPr sz="2000" b="0" i="1"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Subtitle line that can be up to 2 lines of text if it needs to be</a:t>
            </a:r>
          </a:p>
        </p:txBody>
      </p:sp>
      <p:sp>
        <p:nvSpPr>
          <p:cNvPr id="18" name="Text Placeholder 17"/>
          <p:cNvSpPr>
            <a:spLocks noGrp="1"/>
          </p:cNvSpPr>
          <p:nvPr>
            <p:ph type="body" sz="quarter" idx="13" hasCustomPrompt="1"/>
          </p:nvPr>
        </p:nvSpPr>
        <p:spPr>
          <a:xfrm>
            <a:off x="123825" y="1725705"/>
            <a:ext cx="5000999" cy="1648865"/>
          </a:xfrm>
          <a:prstGeom prst="rect">
            <a:avLst/>
          </a:prstGeom>
        </p:spPr>
        <p:txBody>
          <a:bodyPr/>
          <a:lstStyle>
            <a:lvl1pPr marL="0" indent="0">
              <a:lnSpc>
                <a:spcPct val="100000"/>
              </a:lnSpc>
              <a:spcBef>
                <a:spcPts val="0"/>
              </a:spcBef>
              <a:buNone/>
              <a:defRPr sz="3000" b="1" i="0">
                <a:latin typeface="Arial"/>
                <a:cs typeface="Arial"/>
              </a:defRPr>
            </a:lvl1pPr>
          </a:lstStyle>
          <a:p>
            <a:pPr lvl="0"/>
            <a:r>
              <a:rPr lang="en-US" dirty="0">
                <a:solidFill>
                  <a:schemeClr val="tx1"/>
                </a:solidFill>
              </a:rPr>
              <a:t>Presentation title that can be up to 2 lines long</a:t>
            </a:r>
          </a:p>
        </p:txBody>
      </p:sp>
      <p:grpSp>
        <p:nvGrpSpPr>
          <p:cNvPr id="7" name="Group 6"/>
          <p:cNvGrpSpPr/>
          <p:nvPr userDrawn="1"/>
        </p:nvGrpSpPr>
        <p:grpSpPr>
          <a:xfrm>
            <a:off x="0" y="12207"/>
            <a:ext cx="9144000" cy="557"/>
            <a:chOff x="0" y="12207"/>
            <a:chExt cx="9144000" cy="557"/>
          </a:xfrm>
        </p:grpSpPr>
        <p:cxnSp>
          <p:nvCxnSpPr>
            <p:cNvPr id="21" name="Straight Connector 20"/>
            <p:cNvCxnSpPr/>
            <p:nvPr/>
          </p:nvCxnSpPr>
          <p:spPr>
            <a:xfrm flipH="1">
              <a:off x="0" y="12207"/>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flipH="1">
              <a:off x="3044952" y="12764"/>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grpSp>
      <p:pic>
        <p:nvPicPr>
          <p:cNvPr id="12" name="Picture 11"/>
          <p:cNvPicPr>
            <a:picLocks noChangeAspect="1"/>
          </p:cNvPicPr>
          <p:nvPr userDrawn="1"/>
        </p:nvPicPr>
        <p:blipFill>
          <a:blip r:embed="rId3"/>
          <a:stretch>
            <a:fillRect/>
          </a:stretch>
        </p:blipFill>
        <p:spPr>
          <a:xfrm>
            <a:off x="236066" y="-14942"/>
            <a:ext cx="2324100" cy="1320800"/>
          </a:xfrm>
          <a:prstGeom prst="rect">
            <a:avLst/>
          </a:prstGeom>
        </p:spPr>
      </p:pic>
      <p:grpSp>
        <p:nvGrpSpPr>
          <p:cNvPr id="10" name="Group 9"/>
          <p:cNvGrpSpPr/>
          <p:nvPr userDrawn="1"/>
        </p:nvGrpSpPr>
        <p:grpSpPr>
          <a:xfrm>
            <a:off x="0" y="6419355"/>
            <a:ext cx="9144000" cy="438645"/>
            <a:chOff x="0" y="4172975"/>
            <a:chExt cx="9144000" cy="438645"/>
          </a:xfrm>
        </p:grpSpPr>
        <p:cxnSp>
          <p:nvCxnSpPr>
            <p:cNvPr id="11" name="Straight Connector 10"/>
            <p:cNvCxnSpPr/>
            <p:nvPr/>
          </p:nvCxnSpPr>
          <p:spPr>
            <a:xfrm flipH="1">
              <a:off x="0" y="4172975"/>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flipH="1">
              <a:off x="3044952" y="4173532"/>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4" name="Rectangle 13"/>
            <p:cNvSpPr/>
            <p:nvPr/>
          </p:nvSpPr>
          <p:spPr>
            <a:xfrm>
              <a:off x="0" y="4200140"/>
              <a:ext cx="9144000"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163494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orchbearer">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786187" y="0"/>
            <a:ext cx="5357812" cy="6858000"/>
          </a:xfrm>
          <a:prstGeom prst="rect">
            <a:avLst/>
          </a:prstGeom>
        </p:spPr>
      </p:pic>
      <p:sp>
        <p:nvSpPr>
          <p:cNvPr id="16" name="Text Placeholder 26"/>
          <p:cNvSpPr>
            <a:spLocks noGrp="1"/>
          </p:cNvSpPr>
          <p:nvPr>
            <p:ph type="body" sz="quarter" idx="15" hasCustomPrompt="1"/>
          </p:nvPr>
        </p:nvSpPr>
        <p:spPr>
          <a:xfrm>
            <a:off x="123825" y="3534870"/>
            <a:ext cx="4993528" cy="1204686"/>
          </a:xfrm>
          <a:prstGeom prst="rect">
            <a:avLst/>
          </a:prstGeom>
        </p:spPr>
        <p:txBody>
          <a:bodyPr/>
          <a:lstStyle>
            <a:lvl1pPr marL="0" indent="0">
              <a:lnSpc>
                <a:spcPct val="100000"/>
              </a:lnSpc>
              <a:spcBef>
                <a:spcPts val="0"/>
              </a:spcBef>
              <a:buNone/>
              <a:defRPr sz="2000" b="0" i="1"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Subtitle line that can be up to 2 lines of text if it needs to be</a:t>
            </a:r>
          </a:p>
        </p:txBody>
      </p:sp>
      <p:sp>
        <p:nvSpPr>
          <p:cNvPr id="17" name="Text Placeholder 17"/>
          <p:cNvSpPr>
            <a:spLocks noGrp="1"/>
          </p:cNvSpPr>
          <p:nvPr>
            <p:ph type="body" sz="quarter" idx="13" hasCustomPrompt="1"/>
          </p:nvPr>
        </p:nvSpPr>
        <p:spPr>
          <a:xfrm>
            <a:off x="123825" y="1725705"/>
            <a:ext cx="5000999" cy="1648865"/>
          </a:xfrm>
          <a:prstGeom prst="rect">
            <a:avLst/>
          </a:prstGeom>
        </p:spPr>
        <p:txBody>
          <a:bodyPr/>
          <a:lstStyle>
            <a:lvl1pPr marL="0" indent="0">
              <a:lnSpc>
                <a:spcPct val="100000"/>
              </a:lnSpc>
              <a:spcBef>
                <a:spcPts val="0"/>
              </a:spcBef>
              <a:buNone/>
              <a:defRPr sz="3000" b="1" i="0">
                <a:latin typeface="Arial"/>
                <a:cs typeface="Arial"/>
              </a:defRPr>
            </a:lvl1pPr>
          </a:lstStyle>
          <a:p>
            <a:pPr lvl="0"/>
            <a:r>
              <a:rPr lang="en-US" dirty="0">
                <a:solidFill>
                  <a:schemeClr val="tx1"/>
                </a:solidFill>
              </a:rPr>
              <a:t>Presentation title that can be up to 2 lines long</a:t>
            </a:r>
          </a:p>
        </p:txBody>
      </p:sp>
      <p:sp>
        <p:nvSpPr>
          <p:cNvPr id="10" name="Text Placeholder 19"/>
          <p:cNvSpPr>
            <a:spLocks noGrp="1"/>
          </p:cNvSpPr>
          <p:nvPr>
            <p:ph type="body" sz="quarter" idx="14" hasCustomPrompt="1"/>
          </p:nvPr>
        </p:nvSpPr>
        <p:spPr>
          <a:xfrm>
            <a:off x="115889" y="4898571"/>
            <a:ext cx="5008936" cy="1256167"/>
          </a:xfrm>
          <a:prstGeom prst="rect">
            <a:avLst/>
          </a:prstGeom>
        </p:spPr>
        <p:txBody>
          <a:bodyPr/>
          <a:lstStyle>
            <a:lvl1pPr marL="0" marR="0" indent="0" algn="l" defTabSz="457200" rtl="0" eaLnBrk="1" fontAlgn="auto" latinLnBrk="0" hangingPunct="1">
              <a:lnSpc>
                <a:spcPct val="120000"/>
              </a:lnSpc>
              <a:spcBef>
                <a:spcPts val="0"/>
              </a:spcBef>
              <a:spcAft>
                <a:spcPts val="0"/>
              </a:spcAft>
              <a:buClrTx/>
              <a:buSzTx/>
              <a:buFont typeface="Arial"/>
              <a:buNone/>
              <a:tabLst/>
              <a:defRPr sz="1400" b="0" i="0"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457200" rtl="0" eaLnBrk="1" fontAlgn="auto" latinLnBrk="0" hangingPunct="1">
              <a:lnSpc>
                <a:spcPct val="120000"/>
              </a:lnSpc>
              <a:spcBef>
                <a:spcPct val="20000"/>
              </a:spcBef>
              <a:spcAft>
                <a:spcPts val="0"/>
              </a:spcAft>
              <a:buClrTx/>
              <a:buSzTx/>
              <a:buFont typeface="Arial"/>
              <a:buNone/>
              <a:tabLst/>
              <a:defRPr/>
            </a:pPr>
            <a:r>
              <a:rPr lang="en-US" dirty="0"/>
              <a:t>Presenter’s Name</a:t>
            </a:r>
            <a:br>
              <a:rPr lang="en-US" dirty="0"/>
            </a:br>
            <a:r>
              <a:rPr lang="en-US" dirty="0"/>
              <a:t>Presenter’s Title</a:t>
            </a:r>
            <a:br>
              <a:rPr lang="en-US" dirty="0"/>
            </a:br>
            <a:r>
              <a:rPr lang="en-US" dirty="0"/>
              <a:t>Presenter’s Department</a:t>
            </a:r>
            <a:br>
              <a:rPr lang="en-US" dirty="0"/>
            </a:br>
            <a:r>
              <a:rPr lang="en-US" dirty="0"/>
              <a:t>Date</a:t>
            </a:r>
          </a:p>
          <a:p>
            <a:pPr marL="0" marR="0" lvl="0" indent="0" algn="l" defTabSz="457200" rtl="0" eaLnBrk="1" fontAlgn="auto" latinLnBrk="0" hangingPunct="1">
              <a:lnSpc>
                <a:spcPct val="120000"/>
              </a:lnSpc>
              <a:spcBef>
                <a:spcPct val="20000"/>
              </a:spcBef>
              <a:spcAft>
                <a:spcPts val="0"/>
              </a:spcAft>
              <a:buClrTx/>
              <a:buSzTx/>
              <a:buFont typeface="Arial"/>
              <a:buNone/>
              <a:tabLst/>
              <a:defRPr/>
            </a:pPr>
            <a:endParaRPr lang="en-US" dirty="0"/>
          </a:p>
        </p:txBody>
      </p:sp>
      <p:grpSp>
        <p:nvGrpSpPr>
          <p:cNvPr id="9" name="Group 8"/>
          <p:cNvGrpSpPr/>
          <p:nvPr userDrawn="1"/>
        </p:nvGrpSpPr>
        <p:grpSpPr>
          <a:xfrm>
            <a:off x="0" y="6419355"/>
            <a:ext cx="9144000" cy="438645"/>
            <a:chOff x="0" y="4172975"/>
            <a:chExt cx="9144000" cy="438645"/>
          </a:xfrm>
        </p:grpSpPr>
        <p:cxnSp>
          <p:nvCxnSpPr>
            <p:cNvPr id="11" name="Straight Connector 10"/>
            <p:cNvCxnSpPr/>
            <p:nvPr/>
          </p:nvCxnSpPr>
          <p:spPr>
            <a:xfrm flipH="1">
              <a:off x="0" y="4172975"/>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3044952" y="4173532"/>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8" name="Rectangle 17"/>
            <p:cNvSpPr/>
            <p:nvPr/>
          </p:nvSpPr>
          <p:spPr>
            <a:xfrm>
              <a:off x="0" y="4200140"/>
              <a:ext cx="9144000"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9" name="Group 18"/>
          <p:cNvGrpSpPr/>
          <p:nvPr userDrawn="1"/>
        </p:nvGrpSpPr>
        <p:grpSpPr>
          <a:xfrm>
            <a:off x="0" y="12207"/>
            <a:ext cx="9144000" cy="557"/>
            <a:chOff x="0" y="12207"/>
            <a:chExt cx="9144000" cy="557"/>
          </a:xfrm>
        </p:grpSpPr>
        <p:cxnSp>
          <p:nvCxnSpPr>
            <p:cNvPr id="20" name="Straight Connector 19"/>
            <p:cNvCxnSpPr/>
            <p:nvPr/>
          </p:nvCxnSpPr>
          <p:spPr>
            <a:xfrm flipH="1">
              <a:off x="0" y="12207"/>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3044952" y="12764"/>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grpSp>
      <p:pic>
        <p:nvPicPr>
          <p:cNvPr id="15" name="Picture 14" descr="top-logo.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44475" y="-6350"/>
            <a:ext cx="2298700" cy="1306365"/>
          </a:xfrm>
          <a:prstGeom prst="rect">
            <a:avLst/>
          </a:prstGeom>
        </p:spPr>
      </p:pic>
    </p:spTree>
    <p:extLst>
      <p:ext uri="{BB962C8B-B14F-4D97-AF65-F5344CB8AC3E}">
        <p14:creationId xmlns:p14="http://schemas.microsoft.com/office/powerpoint/2010/main" val="34186230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hield">
    <p:spTree>
      <p:nvGrpSpPr>
        <p:cNvPr id="1" name=""/>
        <p:cNvGrpSpPr/>
        <p:nvPr/>
      </p:nvGrpSpPr>
      <p:grpSpPr>
        <a:xfrm>
          <a:off x="0" y="0"/>
          <a:ext cx="0" cy="0"/>
          <a:chOff x="0" y="0"/>
          <a:chExt cx="0" cy="0"/>
        </a:xfrm>
      </p:grpSpPr>
      <p:pic>
        <p:nvPicPr>
          <p:cNvPr id="2" name="Picture 1" descr="shield.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927063" y="1170132"/>
            <a:ext cx="5216937" cy="5687868"/>
          </a:xfrm>
          <a:prstGeom prst="rect">
            <a:avLst/>
          </a:prstGeom>
        </p:spPr>
      </p:pic>
      <p:sp>
        <p:nvSpPr>
          <p:cNvPr id="20" name="Text Placeholder 26"/>
          <p:cNvSpPr>
            <a:spLocks noGrp="1"/>
          </p:cNvSpPr>
          <p:nvPr>
            <p:ph type="body" sz="quarter" idx="16" hasCustomPrompt="1"/>
          </p:nvPr>
        </p:nvSpPr>
        <p:spPr>
          <a:xfrm>
            <a:off x="123826" y="3534870"/>
            <a:ext cx="3828116" cy="1204686"/>
          </a:xfrm>
          <a:prstGeom prst="rect">
            <a:avLst/>
          </a:prstGeom>
        </p:spPr>
        <p:txBody>
          <a:bodyPr/>
          <a:lstStyle>
            <a:lvl1pPr marL="0" indent="0">
              <a:lnSpc>
                <a:spcPct val="100000"/>
              </a:lnSpc>
              <a:spcBef>
                <a:spcPts val="0"/>
              </a:spcBef>
              <a:buNone/>
              <a:defRPr sz="2000" b="0" i="1"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Subtitle line that can be up to 2 lines of text if it needs to be</a:t>
            </a:r>
          </a:p>
        </p:txBody>
      </p:sp>
      <p:sp>
        <p:nvSpPr>
          <p:cNvPr id="21" name="Text Placeholder 17"/>
          <p:cNvSpPr>
            <a:spLocks noGrp="1"/>
          </p:cNvSpPr>
          <p:nvPr>
            <p:ph type="body" sz="quarter" idx="13" hasCustomPrompt="1"/>
          </p:nvPr>
        </p:nvSpPr>
        <p:spPr>
          <a:xfrm>
            <a:off x="123825" y="1725705"/>
            <a:ext cx="5000999" cy="1648865"/>
          </a:xfrm>
          <a:prstGeom prst="rect">
            <a:avLst/>
          </a:prstGeom>
        </p:spPr>
        <p:txBody>
          <a:bodyPr/>
          <a:lstStyle>
            <a:lvl1pPr marL="0" indent="0">
              <a:lnSpc>
                <a:spcPct val="100000"/>
              </a:lnSpc>
              <a:spcBef>
                <a:spcPts val="0"/>
              </a:spcBef>
              <a:buNone/>
              <a:defRPr sz="3000" b="1" i="0">
                <a:latin typeface="Arial"/>
                <a:cs typeface="Arial"/>
              </a:defRPr>
            </a:lvl1pPr>
          </a:lstStyle>
          <a:p>
            <a:pPr lvl="0"/>
            <a:r>
              <a:rPr lang="en-US" dirty="0">
                <a:solidFill>
                  <a:schemeClr val="tx1"/>
                </a:solidFill>
              </a:rPr>
              <a:t>Presentation title that can be up to 2 lines long</a:t>
            </a:r>
          </a:p>
        </p:txBody>
      </p:sp>
      <p:sp>
        <p:nvSpPr>
          <p:cNvPr id="12" name="Text Placeholder 19"/>
          <p:cNvSpPr>
            <a:spLocks noGrp="1"/>
          </p:cNvSpPr>
          <p:nvPr>
            <p:ph type="body" sz="quarter" idx="14" hasCustomPrompt="1"/>
          </p:nvPr>
        </p:nvSpPr>
        <p:spPr>
          <a:xfrm>
            <a:off x="115889" y="4898571"/>
            <a:ext cx="3845138" cy="1256167"/>
          </a:xfrm>
          <a:prstGeom prst="rect">
            <a:avLst/>
          </a:prstGeom>
        </p:spPr>
        <p:txBody>
          <a:bodyPr/>
          <a:lstStyle>
            <a:lvl1pPr marL="0" marR="0" indent="0" algn="l" defTabSz="457200" rtl="0" eaLnBrk="1" fontAlgn="auto" latinLnBrk="0" hangingPunct="1">
              <a:lnSpc>
                <a:spcPct val="120000"/>
              </a:lnSpc>
              <a:spcBef>
                <a:spcPts val="0"/>
              </a:spcBef>
              <a:spcAft>
                <a:spcPts val="0"/>
              </a:spcAft>
              <a:buClrTx/>
              <a:buSzTx/>
              <a:buFont typeface="Arial"/>
              <a:buNone/>
              <a:tabLst/>
              <a:defRPr sz="1400" b="0" i="0"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457200" rtl="0" eaLnBrk="1" fontAlgn="auto" latinLnBrk="0" hangingPunct="1">
              <a:lnSpc>
                <a:spcPct val="120000"/>
              </a:lnSpc>
              <a:spcBef>
                <a:spcPct val="20000"/>
              </a:spcBef>
              <a:spcAft>
                <a:spcPts val="0"/>
              </a:spcAft>
              <a:buClrTx/>
              <a:buSzTx/>
              <a:buFont typeface="Arial"/>
              <a:buNone/>
              <a:tabLst/>
              <a:defRPr/>
            </a:pPr>
            <a:r>
              <a:rPr lang="en-US" dirty="0"/>
              <a:t>Presenter’s Name</a:t>
            </a:r>
            <a:br>
              <a:rPr lang="en-US" dirty="0"/>
            </a:br>
            <a:r>
              <a:rPr lang="en-US" dirty="0"/>
              <a:t>Presenter’s Title</a:t>
            </a:r>
            <a:br>
              <a:rPr lang="en-US" dirty="0"/>
            </a:br>
            <a:r>
              <a:rPr lang="en-US" dirty="0"/>
              <a:t>Presenter’s Department</a:t>
            </a:r>
            <a:br>
              <a:rPr lang="en-US" dirty="0"/>
            </a:br>
            <a:r>
              <a:rPr lang="en-US" dirty="0"/>
              <a:t>Date</a:t>
            </a:r>
          </a:p>
          <a:p>
            <a:pPr marL="0" marR="0" lvl="0" indent="0" algn="l" defTabSz="457200" rtl="0" eaLnBrk="1" fontAlgn="auto" latinLnBrk="0" hangingPunct="1">
              <a:lnSpc>
                <a:spcPct val="120000"/>
              </a:lnSpc>
              <a:spcBef>
                <a:spcPct val="20000"/>
              </a:spcBef>
              <a:spcAft>
                <a:spcPts val="0"/>
              </a:spcAft>
              <a:buClrTx/>
              <a:buSzTx/>
              <a:buFont typeface="Arial"/>
              <a:buNone/>
              <a:tabLst/>
              <a:defRPr/>
            </a:pPr>
            <a:endParaRPr lang="en-US" dirty="0"/>
          </a:p>
        </p:txBody>
      </p:sp>
      <p:grpSp>
        <p:nvGrpSpPr>
          <p:cNvPr id="9" name="Group 8"/>
          <p:cNvGrpSpPr/>
          <p:nvPr userDrawn="1"/>
        </p:nvGrpSpPr>
        <p:grpSpPr>
          <a:xfrm>
            <a:off x="0" y="6419355"/>
            <a:ext cx="9144000" cy="438645"/>
            <a:chOff x="0" y="4172975"/>
            <a:chExt cx="9144000" cy="438645"/>
          </a:xfrm>
        </p:grpSpPr>
        <p:cxnSp>
          <p:nvCxnSpPr>
            <p:cNvPr id="10" name="Straight Connector 9"/>
            <p:cNvCxnSpPr/>
            <p:nvPr/>
          </p:nvCxnSpPr>
          <p:spPr>
            <a:xfrm flipH="1">
              <a:off x="0" y="4172975"/>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3044952" y="4173532"/>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4" name="Rectangle 13"/>
            <p:cNvSpPr/>
            <p:nvPr/>
          </p:nvSpPr>
          <p:spPr>
            <a:xfrm>
              <a:off x="0" y="4200140"/>
              <a:ext cx="9144000"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7" name="Group 16"/>
          <p:cNvGrpSpPr/>
          <p:nvPr userDrawn="1"/>
        </p:nvGrpSpPr>
        <p:grpSpPr>
          <a:xfrm>
            <a:off x="0" y="12207"/>
            <a:ext cx="9144000" cy="557"/>
            <a:chOff x="0" y="12207"/>
            <a:chExt cx="9144000" cy="557"/>
          </a:xfrm>
        </p:grpSpPr>
        <p:cxnSp>
          <p:nvCxnSpPr>
            <p:cNvPr id="18" name="Straight Connector 17"/>
            <p:cNvCxnSpPr/>
            <p:nvPr/>
          </p:nvCxnSpPr>
          <p:spPr>
            <a:xfrm flipH="1">
              <a:off x="0" y="12207"/>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3044952" y="12764"/>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grpSp>
      <p:pic>
        <p:nvPicPr>
          <p:cNvPr id="16" name="Picture 15" descr="top-logo.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44475" y="-6350"/>
            <a:ext cx="2298700" cy="1306365"/>
          </a:xfrm>
          <a:prstGeom prst="rect">
            <a:avLst/>
          </a:prstGeom>
        </p:spPr>
      </p:pic>
    </p:spTree>
    <p:extLst>
      <p:ext uri="{BB962C8B-B14F-4D97-AF65-F5344CB8AC3E}">
        <p14:creationId xmlns:p14="http://schemas.microsoft.com/office/powerpoint/2010/main" val="40822853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ubhead w/ Bullets">
    <p:spTree>
      <p:nvGrpSpPr>
        <p:cNvPr id="1" name=""/>
        <p:cNvGrpSpPr/>
        <p:nvPr/>
      </p:nvGrpSpPr>
      <p:grpSpPr>
        <a:xfrm>
          <a:off x="0" y="0"/>
          <a:ext cx="0" cy="0"/>
          <a:chOff x="0" y="0"/>
          <a:chExt cx="0" cy="0"/>
        </a:xfrm>
      </p:grpSpPr>
      <p:sp>
        <p:nvSpPr>
          <p:cNvPr id="6" name="Text Placeholder 2"/>
          <p:cNvSpPr>
            <a:spLocks noGrp="1"/>
          </p:cNvSpPr>
          <p:nvPr>
            <p:ph type="body" sz="quarter" idx="12" hasCustomPrompt="1"/>
          </p:nvPr>
        </p:nvSpPr>
        <p:spPr>
          <a:xfrm>
            <a:off x="227013" y="1709351"/>
            <a:ext cx="8691562" cy="4384542"/>
          </a:xfrm>
          <a:prstGeom prst="rect">
            <a:avLst/>
          </a:prstGeom>
        </p:spPr>
        <p:txBody>
          <a:bodyPr vert="horz"/>
          <a:lstStyle>
            <a:lvl1pPr marL="285750" indent="-285750">
              <a:spcBef>
                <a:spcPts val="0"/>
              </a:spcBef>
              <a:spcAft>
                <a:spcPts val="1200"/>
              </a:spcAft>
              <a:buFont typeface="Arial" panose="020B0604020202020204" pitchFamily="34" charset="0"/>
              <a:buChar char="•"/>
              <a:defRPr sz="1600" b="0" i="0">
                <a:latin typeface="Arial"/>
                <a:cs typeface="Arial"/>
              </a:defRPr>
            </a:lvl1pPr>
            <a:lvl2pPr marL="742950" indent="-285750">
              <a:spcBef>
                <a:spcPts val="0"/>
              </a:spcBef>
              <a:spcAft>
                <a:spcPts val="1200"/>
              </a:spcAft>
              <a:buFont typeface="Arial"/>
              <a:buChar char="•"/>
              <a:defRPr sz="1400" b="0" i="0">
                <a:latin typeface="Arial"/>
                <a:cs typeface="Arial"/>
              </a:defRPr>
            </a:lvl2pPr>
            <a:lvl3pPr marL="1143000" indent="-228600">
              <a:spcBef>
                <a:spcPts val="0"/>
              </a:spcBef>
              <a:spcAft>
                <a:spcPts val="1200"/>
              </a:spcAft>
              <a:buFont typeface="Arial"/>
              <a:buChar char="•"/>
              <a:defRPr sz="1200" b="0" i="0" baseline="0">
                <a:latin typeface="Arial"/>
                <a:cs typeface="Arial"/>
              </a:defRPr>
            </a:lvl3pPr>
            <a:lvl4pPr marL="1657350" indent="-285750">
              <a:spcBef>
                <a:spcPts val="0"/>
              </a:spcBef>
              <a:spcAft>
                <a:spcPts val="1200"/>
              </a:spcAft>
              <a:buFont typeface="Arial"/>
              <a:buChar char="•"/>
              <a:defRPr sz="1000" b="0" i="0" baseline="0">
                <a:latin typeface="Arial"/>
                <a:cs typeface="Arial"/>
              </a:defRPr>
            </a:lvl4pPr>
            <a:lvl5pPr marL="2057400" indent="-228600">
              <a:spcBef>
                <a:spcPts val="0"/>
              </a:spcBef>
              <a:spcAft>
                <a:spcPts val="1200"/>
              </a:spcAft>
              <a:buFont typeface="Arial"/>
              <a:buChar char="•"/>
              <a:defRPr sz="1000" b="0" i="0">
                <a:latin typeface="Arial"/>
                <a:cs typeface="Arial"/>
              </a:defRPr>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Slide Number Placeholder 1"/>
          <p:cNvSpPr>
            <a:spLocks noGrp="1"/>
          </p:cNvSpPr>
          <p:nvPr>
            <p:ph type="sldNum" sz="quarter" idx="14"/>
          </p:nvPr>
        </p:nvSpPr>
        <p:spPr/>
        <p:txBody>
          <a:bodyPr/>
          <a:lstStyle/>
          <a:p>
            <a:fld id="{12342C3A-DD85-7843-B416-BD52AB030D59}" type="slidenum">
              <a:rPr lang="en-US" smtClean="0"/>
              <a:pPr/>
              <a:t>‹#›</a:t>
            </a:fld>
            <a:endParaRPr lang="en-US" dirty="0"/>
          </a:p>
        </p:txBody>
      </p:sp>
      <p:sp>
        <p:nvSpPr>
          <p:cNvPr id="7" name="Title 1"/>
          <p:cNvSpPr>
            <a:spLocks noGrp="1"/>
          </p:cNvSpPr>
          <p:nvPr>
            <p:ph type="title" hasCustomPrompt="1"/>
          </p:nvPr>
        </p:nvSpPr>
        <p:spPr>
          <a:xfrm>
            <a:off x="227013" y="418353"/>
            <a:ext cx="7303340" cy="535863"/>
          </a:xfrm>
          <a:prstGeom prst="rect">
            <a:avLst/>
          </a:prstGeom>
        </p:spPr>
        <p:txBody>
          <a:bodyPr/>
          <a:lstStyle>
            <a:lvl1pPr>
              <a:defRPr sz="3000" b="1" i="0">
                <a:latin typeface="Arial"/>
                <a:cs typeface="Arial"/>
              </a:defRPr>
            </a:lvl1pPr>
          </a:lstStyle>
          <a:p>
            <a:r>
              <a:rPr lang="en-US" dirty="0"/>
              <a:t>Insert Slide Title</a:t>
            </a:r>
          </a:p>
        </p:txBody>
      </p:sp>
      <p:sp>
        <p:nvSpPr>
          <p:cNvPr id="8" name="Text Placeholder 4"/>
          <p:cNvSpPr>
            <a:spLocks noGrp="1"/>
          </p:cNvSpPr>
          <p:nvPr>
            <p:ph type="body" sz="quarter" idx="13" hasCustomPrompt="1"/>
          </p:nvPr>
        </p:nvSpPr>
        <p:spPr>
          <a:xfrm>
            <a:off x="227013" y="1006103"/>
            <a:ext cx="8691562" cy="408060"/>
          </a:xfrm>
          <a:prstGeom prst="rect">
            <a:avLst/>
          </a:prstGeom>
        </p:spPr>
        <p:txBody>
          <a:bodyPr vert="horz" wrap="none" anchor="t" anchorCtr="0"/>
          <a:lstStyle>
            <a:lvl1pPr marL="0" indent="0">
              <a:spcBef>
                <a:spcPts val="0"/>
              </a:spcBef>
              <a:buNone/>
              <a:defRPr sz="1800" b="0" i="0">
                <a:latin typeface="Arial"/>
                <a:cs typeface="Arial"/>
              </a:defRPr>
            </a:lvl1pPr>
            <a:lvl3pPr marL="914400" indent="0">
              <a:buNone/>
              <a:defRPr sz="2700"/>
            </a:lvl3pPr>
            <a:lvl4pPr marL="1371600" indent="0">
              <a:buNone/>
              <a:defRPr sz="2700"/>
            </a:lvl4pPr>
            <a:lvl5pPr marL="1828800" indent="0">
              <a:buNone/>
              <a:defRPr sz="2700"/>
            </a:lvl5pPr>
          </a:lstStyle>
          <a:p>
            <a:r>
              <a:rPr lang="en-US" dirty="0"/>
              <a:t>Insert Subhead</a:t>
            </a:r>
          </a:p>
        </p:txBody>
      </p:sp>
    </p:spTree>
    <p:extLst>
      <p:ext uri="{BB962C8B-B14F-4D97-AF65-F5344CB8AC3E}">
        <p14:creationId xmlns:p14="http://schemas.microsoft.com/office/powerpoint/2010/main" val="36208966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11.emf"/><Relationship Id="rId3" Type="http://schemas.openxmlformats.org/officeDocument/2006/relationships/slideLayout" Target="../slideLayouts/slideLayout11.xml"/><Relationship Id="rId7" Type="http://schemas.openxmlformats.org/officeDocument/2006/relationships/theme" Target="../theme/theme2.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5" Type="http://schemas.openxmlformats.org/officeDocument/2006/relationships/slideLayout" Target="../slideLayouts/slideLayout13.xml"/><Relationship Id="rId4" Type="http://schemas.openxmlformats.org/officeDocument/2006/relationships/slideLayout" Target="../slideLayouts/slideLayout12.xml"/><Relationship Id="rId9" Type="http://schemas.openxmlformats.org/officeDocument/2006/relationships/image" Target="../media/image8.emf"/></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slideLayout" Target="../slideLayouts/slideLayout16.xml"/><Relationship Id="rId1" Type="http://schemas.openxmlformats.org/officeDocument/2006/relationships/slideLayout" Target="../slideLayouts/slideLayout15.xml"/><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theme" Target="../theme/theme4.xml"/><Relationship Id="rId1" Type="http://schemas.openxmlformats.org/officeDocument/2006/relationships/slideLayout" Target="../slideLayouts/slideLayout18.xml"/><Relationship Id="rId4" Type="http://schemas.openxmlformats.org/officeDocument/2006/relationships/image" Target="../media/image8.emf"/></Relationships>
</file>

<file path=ppt/slideMasters/_rels/slideMaster5.xml.rels><?xml version="1.0" encoding="UTF-8" standalone="yes"?>
<Relationships xmlns="http://schemas.openxmlformats.org/package/2006/relationships"><Relationship Id="rId3" Type="http://schemas.openxmlformats.org/officeDocument/2006/relationships/theme" Target="../theme/theme5.xml"/><Relationship Id="rId2" Type="http://schemas.openxmlformats.org/officeDocument/2006/relationships/slideLayout" Target="../slideLayouts/slideLayout20.xml"/><Relationship Id="rId1" Type="http://schemas.openxmlformats.org/officeDocument/2006/relationships/slideLayout" Target="../slideLayouts/slideLayout19.xm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theme" Target="../theme/theme6.xml"/><Relationship Id="rId1" Type="http://schemas.openxmlformats.org/officeDocument/2006/relationships/slideLayout" Target="../slideLayouts/slideLayout21.xml"/><Relationship Id="rId4" Type="http://schemas.openxmlformats.org/officeDocument/2006/relationships/image" Target="../media/image8.emf"/></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24.xml"/><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image" Target="../media/image8.emf"/><Relationship Id="rId5" Type="http://schemas.openxmlformats.org/officeDocument/2006/relationships/image" Target="../media/image11.emf"/><Relationship Id="rId4"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27.xml"/><Relationship Id="rId7" Type="http://schemas.openxmlformats.org/officeDocument/2006/relationships/image" Target="../media/image8.emf"/><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image" Target="../media/image11.emf"/><Relationship Id="rId5" Type="http://schemas.openxmlformats.org/officeDocument/2006/relationships/theme" Target="../theme/theme8.xml"/><Relationship Id="rId4" Type="http://schemas.openxmlformats.org/officeDocument/2006/relationships/slideLayout" Target="../slideLayouts/slideLayout28.xml"/></Relationships>
</file>

<file path=ppt/slideMasters/_rels/slideMaster9.xml.rels><?xml version="1.0" encoding="UTF-8" standalone="yes"?>
<Relationships xmlns="http://schemas.openxmlformats.org/package/2006/relationships"><Relationship Id="rId2" Type="http://schemas.openxmlformats.org/officeDocument/2006/relationships/theme" Target="../theme/theme9.xml"/><Relationship Id="rId1"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25682113"/>
      </p:ext>
    </p:extLst>
  </p:cSld>
  <p:clrMap bg1="lt1" tx1="dk1" bg2="lt2" tx2="dk2" accent1="accent1" accent2="accent2" accent3="accent3" accent4="accent4" accent5="accent5" accent6="accent6" hlink="hlink" folHlink="folHlink"/>
  <p:sldLayoutIdLst>
    <p:sldLayoutId id="2147483804" r:id="rId1"/>
    <p:sldLayoutId id="2147483803" r:id="rId2"/>
    <p:sldLayoutId id="2147483799" r:id="rId3"/>
    <p:sldLayoutId id="2147483771" r:id="rId4"/>
    <p:sldLayoutId id="2147483773" r:id="rId5"/>
    <p:sldLayoutId id="2147483763" r:id="rId6"/>
    <p:sldLayoutId id="2147483805" r:id="rId7"/>
    <p:sldLayoutId id="2147483764" r:id="rId8"/>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cxnSp>
        <p:nvCxnSpPr>
          <p:cNvPr id="9" name="Straight Connector 8"/>
          <p:cNvCxnSpPr/>
          <p:nvPr/>
        </p:nvCxnSpPr>
        <p:spPr>
          <a:xfrm>
            <a:off x="6099048" y="6419355"/>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0" y="6419912"/>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1" name="Rectangle 10"/>
          <p:cNvSpPr/>
          <p:nvPr/>
        </p:nvSpPr>
        <p:spPr>
          <a:xfrm>
            <a:off x="0" y="6446520"/>
            <a:ext cx="9144000"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Picture 1"/>
          <p:cNvPicPr>
            <a:picLocks noChangeAspect="1"/>
          </p:cNvPicPr>
          <p:nvPr userDrawn="1"/>
        </p:nvPicPr>
        <p:blipFill>
          <a:blip r:embed="rId8"/>
          <a:stretch>
            <a:fillRect/>
          </a:stretch>
        </p:blipFill>
        <p:spPr>
          <a:xfrm>
            <a:off x="5391150" y="6584950"/>
            <a:ext cx="2933700" cy="127000"/>
          </a:xfrm>
          <a:prstGeom prst="rect">
            <a:avLst/>
          </a:prstGeom>
        </p:spPr>
      </p:pic>
      <p:sp>
        <p:nvSpPr>
          <p:cNvPr id="6" name="Slide Number Placeholder 1"/>
          <p:cNvSpPr>
            <a:spLocks noGrp="1"/>
          </p:cNvSpPr>
          <p:nvPr userDrawn="1">
            <p:ph type="sldNum" sz="quarter" idx="4"/>
          </p:nvPr>
        </p:nvSpPr>
        <p:spPr>
          <a:xfrm>
            <a:off x="8546351" y="6460940"/>
            <a:ext cx="476623" cy="365125"/>
          </a:xfrm>
          <a:prstGeom prst="rect">
            <a:avLst/>
          </a:prstGeom>
        </p:spPr>
        <p:txBody>
          <a:bodyPr vert="horz" lIns="91440" tIns="45720" rIns="91440" bIns="45720" rtlCol="0" anchor="ctr"/>
          <a:lstStyle>
            <a:lvl1pPr algn="ctr">
              <a:defRPr sz="1100">
                <a:solidFill>
                  <a:schemeClr val="tx1">
                    <a:tint val="75000"/>
                  </a:schemeClr>
                </a:solidFill>
                <a:latin typeface="Arial"/>
                <a:cs typeface="Arial"/>
              </a:defRPr>
            </a:lvl1pPr>
          </a:lstStyle>
          <a:p>
            <a:fld id="{12342C3A-DD85-7843-B416-BD52AB030D59}" type="slidenum">
              <a:rPr lang="en-US" smtClean="0"/>
              <a:pPr/>
              <a:t>‹#›</a:t>
            </a:fld>
            <a:endParaRPr lang="en-US" dirty="0"/>
          </a:p>
        </p:txBody>
      </p:sp>
      <p:grpSp>
        <p:nvGrpSpPr>
          <p:cNvPr id="5" name="Group 4"/>
          <p:cNvGrpSpPr/>
          <p:nvPr userDrawn="1"/>
        </p:nvGrpSpPr>
        <p:grpSpPr>
          <a:xfrm>
            <a:off x="0" y="0"/>
            <a:ext cx="9144000" cy="928827"/>
            <a:chOff x="0" y="0"/>
            <a:chExt cx="9144000" cy="928827"/>
          </a:xfrm>
        </p:grpSpPr>
        <p:cxnSp>
          <p:nvCxnSpPr>
            <p:cNvPr id="17" name="Straight Connector 16"/>
            <p:cNvCxnSpPr/>
            <p:nvPr/>
          </p:nvCxnSpPr>
          <p:spPr>
            <a:xfrm>
              <a:off x="6099048" y="26122"/>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0" y="26679"/>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pic>
          <p:nvPicPr>
            <p:cNvPr id="19" name="Picture 18"/>
            <p:cNvPicPr>
              <a:picLocks noChangeAspect="1"/>
            </p:cNvPicPr>
            <p:nvPr/>
          </p:nvPicPr>
          <p:blipFill rotWithShape="1">
            <a:blip r:embed="rId9" cstate="screen">
              <a:extLst>
                <a:ext uri="{28A0092B-C50C-407E-A947-70E740481C1C}">
                  <a14:useLocalDpi xmlns:a14="http://schemas.microsoft.com/office/drawing/2010/main"/>
                </a:ext>
              </a:extLst>
            </a:blip>
            <a:srcRect t="13018" r="68665"/>
            <a:stretch/>
          </p:blipFill>
          <p:spPr>
            <a:xfrm>
              <a:off x="8323018" y="0"/>
              <a:ext cx="588774" cy="928827"/>
            </a:xfrm>
            <a:prstGeom prst="rect">
              <a:avLst/>
            </a:prstGeom>
          </p:spPr>
        </p:pic>
      </p:grpSp>
    </p:spTree>
    <p:extLst>
      <p:ext uri="{BB962C8B-B14F-4D97-AF65-F5344CB8AC3E}">
        <p14:creationId xmlns:p14="http://schemas.microsoft.com/office/powerpoint/2010/main" val="3748946631"/>
      </p:ext>
    </p:extLst>
  </p:cSld>
  <p:clrMap bg1="lt1" tx1="dk1" bg2="lt2" tx2="dk2" accent1="accent1" accent2="accent2" accent3="accent3" accent4="accent4" accent5="accent5" accent6="accent6" hlink="hlink" folHlink="folHlink"/>
  <p:sldLayoutIdLst>
    <p:sldLayoutId id="2147483682" r:id="rId1"/>
    <p:sldLayoutId id="2147483800" r:id="rId2"/>
    <p:sldLayoutId id="2147483767" r:id="rId3"/>
    <p:sldLayoutId id="2147483801" r:id="rId4"/>
    <p:sldLayoutId id="2147483768" r:id="rId5"/>
    <p:sldLayoutId id="2147483802" r:id="rId6"/>
  </p:sldLayoutIdLst>
  <p:hf hdr="0" ftr="0" dt="0"/>
  <p:txStyles>
    <p:titleStyle>
      <a:lvl1pPr algn="l" defTabSz="457200" rtl="0" eaLnBrk="1" latinLnBrk="0" hangingPunct="1">
        <a:spcBef>
          <a:spcPct val="0"/>
        </a:spcBef>
        <a:buNone/>
        <a:defRPr sz="3400" b="1" kern="1200">
          <a:solidFill>
            <a:schemeClr val="tx1"/>
          </a:solidFill>
          <a:latin typeface="Century Gothic"/>
          <a:ea typeface="+mj-ea"/>
          <a:cs typeface="Century Gothic"/>
        </a:defRPr>
      </a:lvl1pPr>
    </p:titleStyle>
    <p:bodyStyle>
      <a:lvl1pPr marL="342900" indent="-342900" algn="l" defTabSz="457200" rtl="0" eaLnBrk="1" latinLnBrk="0" hangingPunct="1">
        <a:spcBef>
          <a:spcPct val="20000"/>
        </a:spcBef>
        <a:buFont typeface="Arial"/>
        <a:buChar char="•"/>
        <a:defRPr sz="2400" kern="1200">
          <a:solidFill>
            <a:schemeClr val="tx1"/>
          </a:solidFill>
          <a:latin typeface="Century Gothic"/>
          <a:ea typeface="+mn-ea"/>
          <a:cs typeface="Century Gothic"/>
        </a:defRPr>
      </a:lvl1pPr>
      <a:lvl2pPr marL="742950" indent="-285750" algn="l" defTabSz="457200" rtl="0" eaLnBrk="1" latinLnBrk="0" hangingPunct="1">
        <a:spcBef>
          <a:spcPct val="20000"/>
        </a:spcBef>
        <a:buFont typeface="Arial"/>
        <a:buChar char="–"/>
        <a:defRPr sz="2200" kern="1200">
          <a:solidFill>
            <a:schemeClr val="tx1"/>
          </a:solidFill>
          <a:latin typeface="Century Gothic"/>
          <a:ea typeface="+mn-ea"/>
          <a:cs typeface="Century Gothic"/>
        </a:defRPr>
      </a:lvl2pPr>
      <a:lvl3pPr marL="1143000" indent="-228600" algn="l" defTabSz="457200" rtl="0" eaLnBrk="1" latinLnBrk="0" hangingPunct="1">
        <a:spcBef>
          <a:spcPct val="20000"/>
        </a:spcBef>
        <a:buFont typeface="Arial"/>
        <a:buChar char="•"/>
        <a:defRPr sz="2000" kern="1200">
          <a:solidFill>
            <a:schemeClr val="tx1"/>
          </a:solidFill>
          <a:latin typeface="Century Gothic"/>
          <a:ea typeface="+mn-ea"/>
          <a:cs typeface="Century Gothic"/>
        </a:defRPr>
      </a:lvl3pPr>
      <a:lvl4pPr marL="1600200" indent="-228600" algn="l" defTabSz="457200" rtl="0" eaLnBrk="1" latinLnBrk="0" hangingPunct="1">
        <a:spcBef>
          <a:spcPct val="20000"/>
        </a:spcBef>
        <a:buFont typeface="Arial"/>
        <a:buChar char="–"/>
        <a:defRPr sz="1800" kern="1200">
          <a:solidFill>
            <a:schemeClr val="tx1"/>
          </a:solidFill>
          <a:latin typeface="Century Gothic"/>
          <a:ea typeface="+mn-ea"/>
          <a:cs typeface="Century Gothic"/>
        </a:defRPr>
      </a:lvl4pPr>
      <a:lvl5pPr marL="2057400" indent="-228600" algn="l" defTabSz="457200" rtl="0" eaLnBrk="1" latinLnBrk="0" hangingPunct="1">
        <a:spcBef>
          <a:spcPct val="20000"/>
        </a:spcBef>
        <a:buFont typeface="Arial"/>
        <a:buChar char="»"/>
        <a:defRPr sz="1600" kern="1200">
          <a:solidFill>
            <a:schemeClr val="tx1"/>
          </a:solidFill>
          <a:latin typeface="Century Gothic"/>
          <a:ea typeface="+mn-ea"/>
          <a:cs typeface="Century Gothic"/>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Slide Number Placeholder 1"/>
          <p:cNvSpPr>
            <a:spLocks noGrp="1"/>
          </p:cNvSpPr>
          <p:nvPr>
            <p:ph type="sldNum" sz="quarter" idx="4"/>
          </p:nvPr>
        </p:nvSpPr>
        <p:spPr>
          <a:xfrm>
            <a:off x="8546351" y="6460940"/>
            <a:ext cx="476623" cy="365125"/>
          </a:xfrm>
          <a:prstGeom prst="rect">
            <a:avLst/>
          </a:prstGeom>
        </p:spPr>
        <p:txBody>
          <a:bodyPr vert="horz" lIns="91440" tIns="45720" rIns="91440" bIns="45720" rtlCol="0" anchor="ctr"/>
          <a:lstStyle>
            <a:lvl1pPr algn="ctr">
              <a:defRPr sz="1100">
                <a:solidFill>
                  <a:schemeClr val="tx1">
                    <a:tint val="75000"/>
                  </a:schemeClr>
                </a:solidFill>
                <a:latin typeface="Arial"/>
                <a:cs typeface="Arial"/>
              </a:defRPr>
            </a:lvl1pPr>
          </a:lstStyle>
          <a:p>
            <a:fld id="{12342C3A-DD85-7843-B416-BD52AB030D59}" type="slidenum">
              <a:rPr lang="en-US" smtClean="0"/>
              <a:pPr/>
              <a:t>‹#›</a:t>
            </a:fld>
            <a:endParaRPr lang="en-US" dirty="0"/>
          </a:p>
        </p:txBody>
      </p:sp>
    </p:spTree>
    <p:extLst>
      <p:ext uri="{BB962C8B-B14F-4D97-AF65-F5344CB8AC3E}">
        <p14:creationId xmlns:p14="http://schemas.microsoft.com/office/powerpoint/2010/main" val="241366399"/>
      </p:ext>
    </p:extLst>
  </p:cSld>
  <p:clrMap bg1="lt1" tx1="dk1" bg2="lt2" tx2="dk2" accent1="accent1" accent2="accent2" accent3="accent3" accent4="accent4" accent5="accent5" accent6="accent6" hlink="hlink" folHlink="folHlink"/>
  <p:sldLayoutIdLst>
    <p:sldLayoutId id="2147483748" r:id="rId1"/>
    <p:sldLayoutId id="2147483746" r:id="rId2"/>
    <p:sldLayoutId id="2147483751" r:id="rId3"/>
  </p:sldLayoutIdLst>
  <p:hf hdr="0" ftr="0" dt="0"/>
  <p:txStyles>
    <p:titleStyle>
      <a:lvl1pPr algn="l" defTabSz="457200" rtl="0" eaLnBrk="1" latinLnBrk="0" hangingPunct="1">
        <a:spcBef>
          <a:spcPct val="0"/>
        </a:spcBef>
        <a:buNone/>
        <a:defRPr sz="3400" b="1" kern="1200" baseline="0">
          <a:solidFill>
            <a:schemeClr val="tx1"/>
          </a:solidFill>
          <a:latin typeface="Century Gothic"/>
          <a:ea typeface="+mj-ea"/>
          <a:cs typeface="Century Gothic"/>
        </a:defRPr>
      </a:lvl1pPr>
    </p:titleStyle>
    <p:bodyStyle>
      <a:lvl1pPr marL="342900" indent="-342900" algn="l" defTabSz="457200" rtl="0" eaLnBrk="1" latinLnBrk="0" hangingPunct="1">
        <a:spcBef>
          <a:spcPct val="20000"/>
        </a:spcBef>
        <a:buFont typeface="Arial"/>
        <a:buChar char="•"/>
        <a:defRPr sz="2400" kern="1200">
          <a:solidFill>
            <a:schemeClr val="tx1"/>
          </a:solidFill>
          <a:latin typeface="Century Gothic"/>
          <a:ea typeface="+mn-ea"/>
          <a:cs typeface="Century Gothic"/>
        </a:defRPr>
      </a:lvl1pPr>
      <a:lvl2pPr marL="742950" indent="-285750" algn="l" defTabSz="457200" rtl="0" eaLnBrk="1" latinLnBrk="0" hangingPunct="1">
        <a:spcBef>
          <a:spcPct val="20000"/>
        </a:spcBef>
        <a:buFont typeface="Arial"/>
        <a:buChar char="–"/>
        <a:defRPr sz="2200" kern="1200">
          <a:solidFill>
            <a:schemeClr val="tx1"/>
          </a:solidFill>
          <a:latin typeface="Century Gothic"/>
          <a:ea typeface="+mn-ea"/>
          <a:cs typeface="Century Gothic"/>
        </a:defRPr>
      </a:lvl2pPr>
      <a:lvl3pPr marL="1143000" indent="-228600" algn="l" defTabSz="457200" rtl="0" eaLnBrk="1" latinLnBrk="0" hangingPunct="1">
        <a:spcBef>
          <a:spcPct val="20000"/>
        </a:spcBef>
        <a:buFont typeface="Arial"/>
        <a:buChar char="•"/>
        <a:defRPr sz="2000" kern="1200">
          <a:solidFill>
            <a:schemeClr val="tx1"/>
          </a:solidFill>
          <a:latin typeface="Century Gothic"/>
          <a:ea typeface="+mn-ea"/>
          <a:cs typeface="Century Gothic"/>
        </a:defRPr>
      </a:lvl3pPr>
      <a:lvl4pPr marL="1600200" indent="-228600" algn="l" defTabSz="457200" rtl="0" eaLnBrk="1" latinLnBrk="0" hangingPunct="1">
        <a:spcBef>
          <a:spcPct val="20000"/>
        </a:spcBef>
        <a:buFont typeface="Arial"/>
        <a:buChar char="–"/>
        <a:defRPr sz="1800" kern="1200">
          <a:solidFill>
            <a:schemeClr val="tx1"/>
          </a:solidFill>
          <a:latin typeface="Century Gothic"/>
          <a:ea typeface="+mn-ea"/>
          <a:cs typeface="Century Gothic"/>
        </a:defRPr>
      </a:lvl4pPr>
      <a:lvl5pPr marL="2057400" indent="-228600" algn="l" defTabSz="457200" rtl="0" eaLnBrk="1" latinLnBrk="0" hangingPunct="1">
        <a:spcBef>
          <a:spcPct val="20000"/>
        </a:spcBef>
        <a:buFont typeface="Arial"/>
        <a:buChar char="»"/>
        <a:defRPr sz="1600" kern="1200">
          <a:solidFill>
            <a:schemeClr val="tx1"/>
          </a:solidFill>
          <a:latin typeface="Century Gothic"/>
          <a:ea typeface="+mn-ea"/>
          <a:cs typeface="Century Gothic"/>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6" name="Group 5"/>
          <p:cNvGrpSpPr/>
          <p:nvPr userDrawn="1"/>
        </p:nvGrpSpPr>
        <p:grpSpPr>
          <a:xfrm>
            <a:off x="0" y="6419355"/>
            <a:ext cx="9144000" cy="438645"/>
            <a:chOff x="0" y="4172975"/>
            <a:chExt cx="9144000" cy="438645"/>
          </a:xfrm>
        </p:grpSpPr>
        <p:cxnSp>
          <p:nvCxnSpPr>
            <p:cNvPr id="7" name="Straight Connector 6"/>
            <p:cNvCxnSpPr/>
            <p:nvPr/>
          </p:nvCxnSpPr>
          <p:spPr>
            <a:xfrm flipH="1">
              <a:off x="0" y="4172975"/>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3044952" y="4173532"/>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3" name="Rectangle 12"/>
            <p:cNvSpPr/>
            <p:nvPr/>
          </p:nvSpPr>
          <p:spPr>
            <a:xfrm>
              <a:off x="0" y="4200140"/>
              <a:ext cx="9144000"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9" name="Picture 8"/>
          <p:cNvPicPr>
            <a:picLocks noChangeAspect="1"/>
          </p:cNvPicPr>
          <p:nvPr userDrawn="1"/>
        </p:nvPicPr>
        <p:blipFill>
          <a:blip r:embed="rId3"/>
          <a:stretch>
            <a:fillRect/>
          </a:stretch>
        </p:blipFill>
        <p:spPr>
          <a:xfrm>
            <a:off x="5391150" y="6584950"/>
            <a:ext cx="2933700" cy="127000"/>
          </a:xfrm>
          <a:prstGeom prst="rect">
            <a:avLst/>
          </a:prstGeom>
        </p:spPr>
      </p:pic>
      <p:sp>
        <p:nvSpPr>
          <p:cNvPr id="10" name="Slide Number Placeholder 1"/>
          <p:cNvSpPr>
            <a:spLocks noGrp="1"/>
          </p:cNvSpPr>
          <p:nvPr>
            <p:ph type="sldNum" sz="quarter" idx="4"/>
          </p:nvPr>
        </p:nvSpPr>
        <p:spPr>
          <a:xfrm>
            <a:off x="8546351" y="6460940"/>
            <a:ext cx="476623" cy="365125"/>
          </a:xfrm>
          <a:prstGeom prst="rect">
            <a:avLst/>
          </a:prstGeom>
        </p:spPr>
        <p:txBody>
          <a:bodyPr vert="horz" lIns="91440" tIns="45720" rIns="91440" bIns="45720" rtlCol="0" anchor="ctr"/>
          <a:lstStyle>
            <a:lvl1pPr algn="ctr">
              <a:defRPr sz="1100">
                <a:solidFill>
                  <a:schemeClr val="tx1">
                    <a:tint val="75000"/>
                  </a:schemeClr>
                </a:solidFill>
                <a:latin typeface="Arial"/>
                <a:cs typeface="Arial"/>
              </a:defRPr>
            </a:lvl1pPr>
          </a:lstStyle>
          <a:p>
            <a:fld id="{12342C3A-DD85-7843-B416-BD52AB030D59}" type="slidenum">
              <a:rPr lang="en-US" smtClean="0"/>
              <a:pPr/>
              <a:t>‹#›</a:t>
            </a:fld>
            <a:endParaRPr lang="en-US" dirty="0"/>
          </a:p>
        </p:txBody>
      </p:sp>
      <p:grpSp>
        <p:nvGrpSpPr>
          <p:cNvPr id="14" name="Group 13"/>
          <p:cNvGrpSpPr/>
          <p:nvPr userDrawn="1"/>
        </p:nvGrpSpPr>
        <p:grpSpPr>
          <a:xfrm>
            <a:off x="0" y="0"/>
            <a:ext cx="9144000" cy="928827"/>
            <a:chOff x="0" y="2593782"/>
            <a:chExt cx="9144000" cy="928827"/>
          </a:xfrm>
        </p:grpSpPr>
        <p:cxnSp>
          <p:nvCxnSpPr>
            <p:cNvPr id="15" name="Straight Connector 14"/>
            <p:cNvCxnSpPr/>
            <p:nvPr/>
          </p:nvCxnSpPr>
          <p:spPr>
            <a:xfrm>
              <a:off x="6099048" y="2619904"/>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0" y="2620461"/>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pic>
          <p:nvPicPr>
            <p:cNvPr id="17" name="Picture 16"/>
            <p:cNvPicPr>
              <a:picLocks noChangeAspect="1"/>
            </p:cNvPicPr>
            <p:nvPr/>
          </p:nvPicPr>
          <p:blipFill rotWithShape="1">
            <a:blip r:embed="rId4" cstate="screen">
              <a:extLst>
                <a:ext uri="{28A0092B-C50C-407E-A947-70E740481C1C}">
                  <a14:useLocalDpi xmlns:a14="http://schemas.microsoft.com/office/drawing/2010/main"/>
                </a:ext>
              </a:extLst>
            </a:blip>
            <a:srcRect t="13018" r="68665"/>
            <a:stretch/>
          </p:blipFill>
          <p:spPr>
            <a:xfrm>
              <a:off x="8323018" y="2593782"/>
              <a:ext cx="588774" cy="928827"/>
            </a:xfrm>
            <a:prstGeom prst="rect">
              <a:avLst/>
            </a:prstGeom>
          </p:spPr>
        </p:pic>
      </p:grpSp>
    </p:spTree>
    <p:extLst>
      <p:ext uri="{BB962C8B-B14F-4D97-AF65-F5344CB8AC3E}">
        <p14:creationId xmlns:p14="http://schemas.microsoft.com/office/powerpoint/2010/main" val="2157573645"/>
      </p:ext>
    </p:extLst>
  </p:cSld>
  <p:clrMap bg1="lt1" tx1="dk1" bg2="lt2" tx2="dk2" accent1="accent1" accent2="accent2" accent3="accent3" accent4="accent4" accent5="accent5" accent6="accent6" hlink="hlink" folHlink="folHlink"/>
  <p:sldLayoutIdLst>
    <p:sldLayoutId id="2147483706" r:id="rId1"/>
  </p:sldLayoutIdLst>
  <p:hf hdr="0" ftr="0" dt="0"/>
  <p:txStyles>
    <p:titleStyle>
      <a:lvl1pPr algn="l" defTabSz="457200" rtl="0" eaLnBrk="1" latinLnBrk="0" hangingPunct="1">
        <a:spcBef>
          <a:spcPct val="0"/>
        </a:spcBef>
        <a:buNone/>
        <a:defRPr sz="2200" kern="1200">
          <a:solidFill>
            <a:schemeClr val="tx1"/>
          </a:solidFill>
          <a:latin typeface="Century Gothic"/>
          <a:ea typeface="+mj-ea"/>
          <a:cs typeface="Century Gothic"/>
        </a:defRPr>
      </a:lvl1pPr>
    </p:titleStyle>
    <p:bodyStyle>
      <a:lvl1pPr marL="342900" indent="-342900" algn="l" defTabSz="457200" rtl="0" eaLnBrk="1" latinLnBrk="0" hangingPunct="1">
        <a:spcBef>
          <a:spcPct val="20000"/>
        </a:spcBef>
        <a:buFont typeface="Arial"/>
        <a:buChar char="•"/>
        <a:defRPr sz="2400" kern="1200">
          <a:solidFill>
            <a:schemeClr val="tx1"/>
          </a:solidFill>
          <a:latin typeface="Century Gothic"/>
          <a:ea typeface="+mn-ea"/>
          <a:cs typeface="Century Gothic"/>
        </a:defRPr>
      </a:lvl1pPr>
      <a:lvl2pPr marL="742950" indent="-285750" algn="l" defTabSz="457200" rtl="0" eaLnBrk="1" latinLnBrk="0" hangingPunct="1">
        <a:spcBef>
          <a:spcPct val="20000"/>
        </a:spcBef>
        <a:buFont typeface="Arial"/>
        <a:buChar char="–"/>
        <a:defRPr sz="2200" kern="1200">
          <a:solidFill>
            <a:schemeClr val="tx1"/>
          </a:solidFill>
          <a:latin typeface="Century Gothic"/>
          <a:ea typeface="+mn-ea"/>
          <a:cs typeface="Century Gothic"/>
        </a:defRPr>
      </a:lvl2pPr>
      <a:lvl3pPr marL="1143000" indent="-228600" algn="l" defTabSz="457200" rtl="0" eaLnBrk="1" latinLnBrk="0" hangingPunct="1">
        <a:spcBef>
          <a:spcPct val="20000"/>
        </a:spcBef>
        <a:buFont typeface="Arial"/>
        <a:buChar char="•"/>
        <a:defRPr sz="2000" kern="1200">
          <a:solidFill>
            <a:schemeClr val="tx1"/>
          </a:solidFill>
          <a:latin typeface="Century Gothic"/>
          <a:ea typeface="+mn-ea"/>
          <a:cs typeface="Century Gothic"/>
        </a:defRPr>
      </a:lvl3pPr>
      <a:lvl4pPr marL="1600200" indent="-228600" algn="l" defTabSz="457200" rtl="0" eaLnBrk="1" latinLnBrk="0" hangingPunct="1">
        <a:spcBef>
          <a:spcPct val="20000"/>
        </a:spcBef>
        <a:buFont typeface="Arial"/>
        <a:buChar char="–"/>
        <a:defRPr sz="1800" kern="1200">
          <a:solidFill>
            <a:schemeClr val="tx1"/>
          </a:solidFill>
          <a:latin typeface="Century Gothic"/>
          <a:ea typeface="+mn-ea"/>
          <a:cs typeface="Century Gothic"/>
        </a:defRPr>
      </a:lvl4pPr>
      <a:lvl5pPr marL="2057400" indent="-228600" algn="l" defTabSz="457200" rtl="0" eaLnBrk="1" latinLnBrk="0" hangingPunct="1">
        <a:spcBef>
          <a:spcPct val="20000"/>
        </a:spcBef>
        <a:buFont typeface="Arial"/>
        <a:buChar char="»"/>
        <a:defRPr sz="1600" kern="1200">
          <a:solidFill>
            <a:schemeClr val="tx1"/>
          </a:solidFill>
          <a:latin typeface="Century Gothic"/>
          <a:ea typeface="+mn-ea"/>
          <a:cs typeface="Century Gothic"/>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51348000"/>
      </p:ext>
    </p:extLst>
  </p:cSld>
  <p:clrMap bg1="lt1" tx1="dk1" bg2="lt2" tx2="dk2" accent1="accent1" accent2="accent2" accent3="accent3" accent4="accent4" accent5="accent5" accent6="accent6" hlink="hlink" folHlink="folHlink"/>
  <p:sldLayoutIdLst>
    <p:sldLayoutId id="2147483708" r:id="rId1"/>
    <p:sldLayoutId id="2147483709" r:id="rId2"/>
  </p:sldLayoutIdLst>
  <p:hf hdr="0" ftr="0" dt="0"/>
  <p:txStyles>
    <p:titleStyle>
      <a:lvl1pPr algn="l" defTabSz="457200" rtl="0" eaLnBrk="1" latinLnBrk="0" hangingPunct="1">
        <a:spcBef>
          <a:spcPct val="0"/>
        </a:spcBef>
        <a:buNone/>
        <a:defRPr sz="2200" kern="1200">
          <a:solidFill>
            <a:schemeClr val="tx1"/>
          </a:solidFill>
          <a:latin typeface="Century Gothic"/>
          <a:ea typeface="+mj-ea"/>
          <a:cs typeface="Century Gothic"/>
        </a:defRPr>
      </a:lvl1pPr>
    </p:titleStyle>
    <p:bodyStyle>
      <a:lvl1pPr marL="342900" indent="-342900" algn="l" defTabSz="457200" rtl="0" eaLnBrk="1" latinLnBrk="0" hangingPunct="1">
        <a:spcBef>
          <a:spcPct val="20000"/>
        </a:spcBef>
        <a:buFont typeface="Arial"/>
        <a:buChar char="•"/>
        <a:defRPr sz="2400" kern="1200">
          <a:solidFill>
            <a:schemeClr val="tx1"/>
          </a:solidFill>
          <a:latin typeface="Century Gothic"/>
          <a:ea typeface="+mn-ea"/>
          <a:cs typeface="Century Gothic"/>
        </a:defRPr>
      </a:lvl1pPr>
      <a:lvl2pPr marL="742950" indent="-285750" algn="l" defTabSz="457200" rtl="0" eaLnBrk="1" latinLnBrk="0" hangingPunct="1">
        <a:spcBef>
          <a:spcPct val="20000"/>
        </a:spcBef>
        <a:buFont typeface="Arial"/>
        <a:buChar char="–"/>
        <a:defRPr sz="2200" kern="1200">
          <a:solidFill>
            <a:schemeClr val="tx1"/>
          </a:solidFill>
          <a:latin typeface="Century Gothic"/>
          <a:ea typeface="+mn-ea"/>
          <a:cs typeface="Century Gothic"/>
        </a:defRPr>
      </a:lvl2pPr>
      <a:lvl3pPr marL="1143000" indent="-228600" algn="l" defTabSz="457200" rtl="0" eaLnBrk="1" latinLnBrk="0" hangingPunct="1">
        <a:spcBef>
          <a:spcPct val="20000"/>
        </a:spcBef>
        <a:buFont typeface="Arial"/>
        <a:buChar char="•"/>
        <a:defRPr sz="2000" kern="1200">
          <a:solidFill>
            <a:schemeClr val="tx1"/>
          </a:solidFill>
          <a:latin typeface="Century Gothic"/>
          <a:ea typeface="+mn-ea"/>
          <a:cs typeface="Century Gothic"/>
        </a:defRPr>
      </a:lvl3pPr>
      <a:lvl4pPr marL="1600200" indent="-228600" algn="l" defTabSz="457200" rtl="0" eaLnBrk="1" latinLnBrk="0" hangingPunct="1">
        <a:spcBef>
          <a:spcPct val="20000"/>
        </a:spcBef>
        <a:buFont typeface="Arial"/>
        <a:buChar char="–"/>
        <a:defRPr sz="1800" kern="1200">
          <a:solidFill>
            <a:schemeClr val="tx1"/>
          </a:solidFill>
          <a:latin typeface="Century Gothic"/>
          <a:ea typeface="+mn-ea"/>
          <a:cs typeface="Century Gothic"/>
        </a:defRPr>
      </a:lvl4pPr>
      <a:lvl5pPr marL="2057400" indent="-228600" algn="l" defTabSz="457200" rtl="0" eaLnBrk="1" latinLnBrk="0" hangingPunct="1">
        <a:spcBef>
          <a:spcPct val="20000"/>
        </a:spcBef>
        <a:buFont typeface="Arial"/>
        <a:buChar char="»"/>
        <a:defRPr sz="1600" kern="1200">
          <a:solidFill>
            <a:schemeClr val="tx1"/>
          </a:solidFill>
          <a:latin typeface="Century Gothic"/>
          <a:ea typeface="+mn-ea"/>
          <a:cs typeface="Century Gothic"/>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6" name="Group 5"/>
          <p:cNvGrpSpPr/>
          <p:nvPr userDrawn="1"/>
        </p:nvGrpSpPr>
        <p:grpSpPr>
          <a:xfrm>
            <a:off x="0" y="6419355"/>
            <a:ext cx="9144000" cy="438645"/>
            <a:chOff x="0" y="3956541"/>
            <a:chExt cx="9144000" cy="438645"/>
          </a:xfrm>
        </p:grpSpPr>
        <p:cxnSp>
          <p:nvCxnSpPr>
            <p:cNvPr id="7" name="Straight Connector 6"/>
            <p:cNvCxnSpPr/>
            <p:nvPr/>
          </p:nvCxnSpPr>
          <p:spPr>
            <a:xfrm>
              <a:off x="6099048" y="3956541"/>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0" y="3957098"/>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3" name="Rectangle 12"/>
            <p:cNvSpPr/>
            <p:nvPr/>
          </p:nvSpPr>
          <p:spPr>
            <a:xfrm>
              <a:off x="0" y="3983706"/>
              <a:ext cx="9144000"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9" name="Picture 8"/>
          <p:cNvPicPr>
            <a:picLocks noChangeAspect="1"/>
          </p:cNvPicPr>
          <p:nvPr userDrawn="1"/>
        </p:nvPicPr>
        <p:blipFill>
          <a:blip r:embed="rId3"/>
          <a:stretch>
            <a:fillRect/>
          </a:stretch>
        </p:blipFill>
        <p:spPr>
          <a:xfrm>
            <a:off x="5391150" y="6584950"/>
            <a:ext cx="2933700" cy="127000"/>
          </a:xfrm>
          <a:prstGeom prst="rect">
            <a:avLst/>
          </a:prstGeom>
        </p:spPr>
      </p:pic>
      <p:sp>
        <p:nvSpPr>
          <p:cNvPr id="10" name="Slide Number Placeholder 1"/>
          <p:cNvSpPr>
            <a:spLocks noGrp="1"/>
          </p:cNvSpPr>
          <p:nvPr>
            <p:ph type="sldNum" sz="quarter" idx="4"/>
          </p:nvPr>
        </p:nvSpPr>
        <p:spPr>
          <a:xfrm>
            <a:off x="8546351" y="6460940"/>
            <a:ext cx="476623" cy="365125"/>
          </a:xfrm>
          <a:prstGeom prst="rect">
            <a:avLst/>
          </a:prstGeom>
        </p:spPr>
        <p:txBody>
          <a:bodyPr vert="horz" lIns="91440" tIns="45720" rIns="91440" bIns="45720" rtlCol="0" anchor="ctr"/>
          <a:lstStyle>
            <a:lvl1pPr algn="ctr">
              <a:defRPr sz="1100">
                <a:solidFill>
                  <a:schemeClr val="tx1">
                    <a:tint val="75000"/>
                  </a:schemeClr>
                </a:solidFill>
                <a:latin typeface="Arial"/>
                <a:cs typeface="Arial"/>
              </a:defRPr>
            </a:lvl1pPr>
          </a:lstStyle>
          <a:p>
            <a:fld id="{12342C3A-DD85-7843-B416-BD52AB030D59}" type="slidenum">
              <a:rPr lang="en-US" smtClean="0"/>
              <a:pPr/>
              <a:t>‹#›</a:t>
            </a:fld>
            <a:endParaRPr lang="en-US" dirty="0"/>
          </a:p>
        </p:txBody>
      </p:sp>
      <p:grpSp>
        <p:nvGrpSpPr>
          <p:cNvPr id="14" name="Group 13"/>
          <p:cNvGrpSpPr/>
          <p:nvPr userDrawn="1"/>
        </p:nvGrpSpPr>
        <p:grpSpPr>
          <a:xfrm>
            <a:off x="0" y="0"/>
            <a:ext cx="9144000" cy="928827"/>
            <a:chOff x="0" y="2593782"/>
            <a:chExt cx="9144000" cy="928827"/>
          </a:xfrm>
        </p:grpSpPr>
        <p:cxnSp>
          <p:nvCxnSpPr>
            <p:cNvPr id="15" name="Straight Connector 14"/>
            <p:cNvCxnSpPr/>
            <p:nvPr/>
          </p:nvCxnSpPr>
          <p:spPr>
            <a:xfrm>
              <a:off x="6099048" y="2619904"/>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0" y="2620461"/>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pic>
          <p:nvPicPr>
            <p:cNvPr id="17" name="Picture 16"/>
            <p:cNvPicPr>
              <a:picLocks noChangeAspect="1"/>
            </p:cNvPicPr>
            <p:nvPr/>
          </p:nvPicPr>
          <p:blipFill rotWithShape="1">
            <a:blip r:embed="rId4" cstate="screen">
              <a:extLst>
                <a:ext uri="{28A0092B-C50C-407E-A947-70E740481C1C}">
                  <a14:useLocalDpi xmlns:a14="http://schemas.microsoft.com/office/drawing/2010/main"/>
                </a:ext>
              </a:extLst>
            </a:blip>
            <a:srcRect t="13018" r="68665"/>
            <a:stretch/>
          </p:blipFill>
          <p:spPr>
            <a:xfrm>
              <a:off x="8323018" y="2593782"/>
              <a:ext cx="588774" cy="928827"/>
            </a:xfrm>
            <a:prstGeom prst="rect">
              <a:avLst/>
            </a:prstGeom>
          </p:spPr>
        </p:pic>
      </p:grpSp>
    </p:spTree>
    <p:extLst>
      <p:ext uri="{BB962C8B-B14F-4D97-AF65-F5344CB8AC3E}">
        <p14:creationId xmlns:p14="http://schemas.microsoft.com/office/powerpoint/2010/main" val="2314893725"/>
      </p:ext>
    </p:extLst>
  </p:cSld>
  <p:clrMap bg1="lt1" tx1="dk1" bg2="lt2" tx2="dk2" accent1="accent1" accent2="accent2" accent3="accent3" accent4="accent4" accent5="accent5" accent6="accent6" hlink="hlink" folHlink="folHlink"/>
  <p:sldLayoutIdLst>
    <p:sldLayoutId id="2147483650" r:id="rId1"/>
  </p:sldLayoutIdLst>
  <p:hf hdr="0" ftr="0" dt="0"/>
  <p:txStyles>
    <p:titleStyle>
      <a:lvl1pPr algn="l" defTabSz="457200" rtl="0" eaLnBrk="1" latinLnBrk="0" hangingPunct="1">
        <a:spcBef>
          <a:spcPct val="0"/>
        </a:spcBef>
        <a:buNone/>
        <a:defRPr sz="2200" kern="1200">
          <a:solidFill>
            <a:schemeClr val="tx1"/>
          </a:solidFill>
          <a:latin typeface="Century Gothic"/>
          <a:ea typeface="+mj-ea"/>
          <a:cs typeface="Century Gothic"/>
        </a:defRPr>
      </a:lvl1pPr>
    </p:titleStyle>
    <p:bodyStyle>
      <a:lvl1pPr marL="342900" indent="-342900" algn="l" defTabSz="457200" rtl="0" eaLnBrk="1" latinLnBrk="0" hangingPunct="1">
        <a:spcBef>
          <a:spcPct val="20000"/>
        </a:spcBef>
        <a:buFont typeface="Arial"/>
        <a:buChar char="•"/>
        <a:defRPr sz="2400" kern="1200">
          <a:solidFill>
            <a:schemeClr val="tx1"/>
          </a:solidFill>
          <a:latin typeface="Century Gothic"/>
          <a:ea typeface="+mn-ea"/>
          <a:cs typeface="Century Gothic"/>
        </a:defRPr>
      </a:lvl1pPr>
      <a:lvl2pPr marL="742950" indent="-285750" algn="l" defTabSz="457200" rtl="0" eaLnBrk="1" latinLnBrk="0" hangingPunct="1">
        <a:spcBef>
          <a:spcPct val="20000"/>
        </a:spcBef>
        <a:buFont typeface="Arial"/>
        <a:buChar char="–"/>
        <a:defRPr sz="2200" kern="1200">
          <a:solidFill>
            <a:schemeClr val="tx1"/>
          </a:solidFill>
          <a:latin typeface="Century Gothic"/>
          <a:ea typeface="+mn-ea"/>
          <a:cs typeface="Century Gothic"/>
        </a:defRPr>
      </a:lvl2pPr>
      <a:lvl3pPr marL="1143000" indent="-228600" algn="l" defTabSz="457200" rtl="0" eaLnBrk="1" latinLnBrk="0" hangingPunct="1">
        <a:spcBef>
          <a:spcPct val="20000"/>
        </a:spcBef>
        <a:buFont typeface="Arial"/>
        <a:buChar char="•"/>
        <a:defRPr sz="2000" kern="1200">
          <a:solidFill>
            <a:schemeClr val="tx1"/>
          </a:solidFill>
          <a:latin typeface="Century Gothic"/>
          <a:ea typeface="+mn-ea"/>
          <a:cs typeface="Century Gothic"/>
        </a:defRPr>
      </a:lvl3pPr>
      <a:lvl4pPr marL="1600200" indent="-228600" algn="l" defTabSz="457200" rtl="0" eaLnBrk="1" latinLnBrk="0" hangingPunct="1">
        <a:spcBef>
          <a:spcPct val="20000"/>
        </a:spcBef>
        <a:buFont typeface="Arial"/>
        <a:buChar char="–"/>
        <a:defRPr sz="1800" kern="1200">
          <a:solidFill>
            <a:schemeClr val="tx1"/>
          </a:solidFill>
          <a:latin typeface="Century Gothic"/>
          <a:ea typeface="+mn-ea"/>
          <a:cs typeface="Century Gothic"/>
        </a:defRPr>
      </a:lvl4pPr>
      <a:lvl5pPr marL="2057400" indent="-228600" algn="l" defTabSz="457200" rtl="0" eaLnBrk="1" latinLnBrk="0" hangingPunct="1">
        <a:spcBef>
          <a:spcPct val="20000"/>
        </a:spcBef>
        <a:buFont typeface="Arial"/>
        <a:buChar char="»"/>
        <a:defRPr sz="1600" kern="1200">
          <a:solidFill>
            <a:schemeClr val="tx1"/>
          </a:solidFill>
          <a:latin typeface="Century Gothic"/>
          <a:ea typeface="+mn-ea"/>
          <a:cs typeface="Century Gothic"/>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6" name="Group 5"/>
          <p:cNvGrpSpPr/>
          <p:nvPr userDrawn="1"/>
        </p:nvGrpSpPr>
        <p:grpSpPr>
          <a:xfrm>
            <a:off x="0" y="6419355"/>
            <a:ext cx="9144000" cy="438645"/>
            <a:chOff x="0" y="3956541"/>
            <a:chExt cx="9144000" cy="438645"/>
          </a:xfrm>
        </p:grpSpPr>
        <p:cxnSp>
          <p:nvCxnSpPr>
            <p:cNvPr id="7" name="Straight Connector 6"/>
            <p:cNvCxnSpPr/>
            <p:nvPr/>
          </p:nvCxnSpPr>
          <p:spPr>
            <a:xfrm>
              <a:off x="6099048" y="3956541"/>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0" y="3957098"/>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0" y="3983706"/>
              <a:ext cx="9144000"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9" name="Picture 8"/>
          <p:cNvPicPr>
            <a:picLocks noChangeAspect="1"/>
          </p:cNvPicPr>
          <p:nvPr userDrawn="1"/>
        </p:nvPicPr>
        <p:blipFill>
          <a:blip r:embed="rId5"/>
          <a:stretch>
            <a:fillRect/>
          </a:stretch>
        </p:blipFill>
        <p:spPr>
          <a:xfrm>
            <a:off x="5391150" y="6584950"/>
            <a:ext cx="2933700" cy="127000"/>
          </a:xfrm>
          <a:prstGeom prst="rect">
            <a:avLst/>
          </a:prstGeom>
        </p:spPr>
      </p:pic>
      <p:sp>
        <p:nvSpPr>
          <p:cNvPr id="10" name="Slide Number Placeholder 1"/>
          <p:cNvSpPr>
            <a:spLocks noGrp="1"/>
          </p:cNvSpPr>
          <p:nvPr>
            <p:ph type="sldNum" sz="quarter" idx="4"/>
          </p:nvPr>
        </p:nvSpPr>
        <p:spPr>
          <a:xfrm>
            <a:off x="8546351" y="6460940"/>
            <a:ext cx="476623" cy="365125"/>
          </a:xfrm>
          <a:prstGeom prst="rect">
            <a:avLst/>
          </a:prstGeom>
        </p:spPr>
        <p:txBody>
          <a:bodyPr vert="horz" lIns="91440" tIns="45720" rIns="91440" bIns="45720" rtlCol="0" anchor="ctr"/>
          <a:lstStyle>
            <a:lvl1pPr algn="ctr">
              <a:defRPr sz="1100">
                <a:solidFill>
                  <a:schemeClr val="tx1">
                    <a:tint val="75000"/>
                  </a:schemeClr>
                </a:solidFill>
                <a:latin typeface="Arial"/>
                <a:cs typeface="Arial"/>
              </a:defRPr>
            </a:lvl1pPr>
          </a:lstStyle>
          <a:p>
            <a:fld id="{12342C3A-DD85-7843-B416-BD52AB030D59}" type="slidenum">
              <a:rPr lang="en-US" smtClean="0"/>
              <a:pPr/>
              <a:t>‹#›</a:t>
            </a:fld>
            <a:endParaRPr lang="en-US" dirty="0"/>
          </a:p>
        </p:txBody>
      </p:sp>
      <p:grpSp>
        <p:nvGrpSpPr>
          <p:cNvPr id="13" name="Group 12"/>
          <p:cNvGrpSpPr/>
          <p:nvPr userDrawn="1"/>
        </p:nvGrpSpPr>
        <p:grpSpPr>
          <a:xfrm>
            <a:off x="0" y="0"/>
            <a:ext cx="9144000" cy="928827"/>
            <a:chOff x="0" y="2593782"/>
            <a:chExt cx="9144000" cy="928827"/>
          </a:xfrm>
        </p:grpSpPr>
        <p:cxnSp>
          <p:nvCxnSpPr>
            <p:cNvPr id="15" name="Straight Connector 14"/>
            <p:cNvCxnSpPr/>
            <p:nvPr/>
          </p:nvCxnSpPr>
          <p:spPr>
            <a:xfrm>
              <a:off x="6099048" y="2619904"/>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0" y="2620461"/>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pic>
          <p:nvPicPr>
            <p:cNvPr id="17" name="Picture 16"/>
            <p:cNvPicPr>
              <a:picLocks noChangeAspect="1"/>
            </p:cNvPicPr>
            <p:nvPr/>
          </p:nvPicPr>
          <p:blipFill rotWithShape="1">
            <a:blip r:embed="rId6" cstate="screen">
              <a:extLst>
                <a:ext uri="{28A0092B-C50C-407E-A947-70E740481C1C}">
                  <a14:useLocalDpi xmlns:a14="http://schemas.microsoft.com/office/drawing/2010/main"/>
                </a:ext>
              </a:extLst>
            </a:blip>
            <a:srcRect t="13018" r="68665"/>
            <a:stretch/>
          </p:blipFill>
          <p:spPr>
            <a:xfrm>
              <a:off x="8323018" y="2593782"/>
              <a:ext cx="588774" cy="928827"/>
            </a:xfrm>
            <a:prstGeom prst="rect">
              <a:avLst/>
            </a:prstGeom>
          </p:spPr>
        </p:pic>
      </p:grpSp>
    </p:spTree>
    <p:extLst>
      <p:ext uri="{BB962C8B-B14F-4D97-AF65-F5344CB8AC3E}">
        <p14:creationId xmlns:p14="http://schemas.microsoft.com/office/powerpoint/2010/main" val="1443137278"/>
      </p:ext>
    </p:extLst>
  </p:cSld>
  <p:clrMap bg1="lt1" tx1="dk1" bg2="lt2" tx2="dk2" accent1="accent1" accent2="accent2" accent3="accent3" accent4="accent4" accent5="accent5" accent6="accent6" hlink="hlink" folHlink="folHlink"/>
  <p:sldLayoutIdLst>
    <p:sldLayoutId id="2147483677" r:id="rId1"/>
    <p:sldLayoutId id="2147483702" r:id="rId2"/>
    <p:sldLayoutId id="2147483695" r:id="rId3"/>
  </p:sldLayoutIdLst>
  <p:hf hdr="0" ftr="0" dt="0"/>
  <p:txStyles>
    <p:titleStyle>
      <a:lvl1pPr algn="l" defTabSz="457200" rtl="0" eaLnBrk="1" latinLnBrk="0" hangingPunct="1">
        <a:spcBef>
          <a:spcPct val="0"/>
        </a:spcBef>
        <a:buNone/>
        <a:defRPr sz="2200" kern="1200">
          <a:solidFill>
            <a:schemeClr val="tx1"/>
          </a:solidFill>
          <a:latin typeface="Century Gothic"/>
          <a:ea typeface="+mj-ea"/>
          <a:cs typeface="Century Gothic"/>
        </a:defRPr>
      </a:lvl1pPr>
    </p:titleStyle>
    <p:bodyStyle>
      <a:lvl1pPr marL="342900" indent="-342900" algn="l" defTabSz="457200" rtl="0" eaLnBrk="1" latinLnBrk="0" hangingPunct="1">
        <a:spcBef>
          <a:spcPct val="20000"/>
        </a:spcBef>
        <a:buFont typeface="Arial"/>
        <a:buChar char="•"/>
        <a:defRPr sz="2400" kern="1200">
          <a:solidFill>
            <a:schemeClr val="tx1"/>
          </a:solidFill>
          <a:latin typeface="Century Gothic"/>
          <a:ea typeface="+mn-ea"/>
          <a:cs typeface="Century Gothic"/>
        </a:defRPr>
      </a:lvl1pPr>
      <a:lvl2pPr marL="742950" indent="-285750" algn="l" defTabSz="457200" rtl="0" eaLnBrk="1" latinLnBrk="0" hangingPunct="1">
        <a:spcBef>
          <a:spcPct val="20000"/>
        </a:spcBef>
        <a:buFont typeface="Arial"/>
        <a:buChar char="–"/>
        <a:defRPr sz="2200" kern="1200">
          <a:solidFill>
            <a:schemeClr val="tx1"/>
          </a:solidFill>
          <a:latin typeface="Century Gothic"/>
          <a:ea typeface="+mn-ea"/>
          <a:cs typeface="Century Gothic"/>
        </a:defRPr>
      </a:lvl2pPr>
      <a:lvl3pPr marL="1143000" indent="-228600" algn="l" defTabSz="457200" rtl="0" eaLnBrk="1" latinLnBrk="0" hangingPunct="1">
        <a:spcBef>
          <a:spcPct val="20000"/>
        </a:spcBef>
        <a:buFont typeface="Arial"/>
        <a:buChar char="•"/>
        <a:defRPr sz="2000" kern="1200">
          <a:solidFill>
            <a:schemeClr val="tx1"/>
          </a:solidFill>
          <a:latin typeface="Century Gothic"/>
          <a:ea typeface="+mn-ea"/>
          <a:cs typeface="Century Gothic"/>
        </a:defRPr>
      </a:lvl3pPr>
      <a:lvl4pPr marL="1600200" indent="-228600" algn="l" defTabSz="457200" rtl="0" eaLnBrk="1" latinLnBrk="0" hangingPunct="1">
        <a:spcBef>
          <a:spcPct val="20000"/>
        </a:spcBef>
        <a:buFont typeface="Arial"/>
        <a:buChar char="–"/>
        <a:defRPr sz="1800" kern="1200">
          <a:solidFill>
            <a:schemeClr val="tx1"/>
          </a:solidFill>
          <a:latin typeface="Century Gothic"/>
          <a:ea typeface="+mn-ea"/>
          <a:cs typeface="Century Gothic"/>
        </a:defRPr>
      </a:lvl4pPr>
      <a:lvl5pPr marL="2057400" indent="-228600" algn="l" defTabSz="457200" rtl="0" eaLnBrk="1" latinLnBrk="0" hangingPunct="1">
        <a:spcBef>
          <a:spcPct val="20000"/>
        </a:spcBef>
        <a:buFont typeface="Arial"/>
        <a:buChar char="»"/>
        <a:defRPr sz="1600" kern="1200">
          <a:solidFill>
            <a:schemeClr val="tx1"/>
          </a:solidFill>
          <a:latin typeface="Century Gothic"/>
          <a:ea typeface="+mn-ea"/>
          <a:cs typeface="Century Gothic"/>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6" name="Group 5"/>
          <p:cNvGrpSpPr/>
          <p:nvPr userDrawn="1"/>
        </p:nvGrpSpPr>
        <p:grpSpPr>
          <a:xfrm>
            <a:off x="0" y="6419355"/>
            <a:ext cx="9144000" cy="438645"/>
            <a:chOff x="0" y="3956541"/>
            <a:chExt cx="9144000" cy="438645"/>
          </a:xfrm>
        </p:grpSpPr>
        <p:cxnSp>
          <p:nvCxnSpPr>
            <p:cNvPr id="7" name="Straight Connector 6"/>
            <p:cNvCxnSpPr/>
            <p:nvPr/>
          </p:nvCxnSpPr>
          <p:spPr>
            <a:xfrm>
              <a:off x="6099048" y="3956541"/>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0" y="3957098"/>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0" y="3983706"/>
              <a:ext cx="9144000"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9" name="Picture 8"/>
          <p:cNvPicPr>
            <a:picLocks noChangeAspect="1"/>
          </p:cNvPicPr>
          <p:nvPr userDrawn="1"/>
        </p:nvPicPr>
        <p:blipFill>
          <a:blip r:embed="rId6"/>
          <a:stretch>
            <a:fillRect/>
          </a:stretch>
        </p:blipFill>
        <p:spPr>
          <a:xfrm>
            <a:off x="5391150" y="6584950"/>
            <a:ext cx="2933700" cy="127000"/>
          </a:xfrm>
          <a:prstGeom prst="rect">
            <a:avLst/>
          </a:prstGeom>
        </p:spPr>
      </p:pic>
      <p:sp>
        <p:nvSpPr>
          <p:cNvPr id="10" name="Slide Number Placeholder 1"/>
          <p:cNvSpPr>
            <a:spLocks noGrp="1"/>
          </p:cNvSpPr>
          <p:nvPr>
            <p:ph type="sldNum" sz="quarter" idx="4"/>
          </p:nvPr>
        </p:nvSpPr>
        <p:spPr>
          <a:xfrm>
            <a:off x="8546351" y="6460940"/>
            <a:ext cx="476623" cy="365125"/>
          </a:xfrm>
          <a:prstGeom prst="rect">
            <a:avLst/>
          </a:prstGeom>
        </p:spPr>
        <p:txBody>
          <a:bodyPr vert="horz" lIns="91440" tIns="45720" rIns="91440" bIns="45720" rtlCol="0" anchor="ctr"/>
          <a:lstStyle>
            <a:lvl1pPr algn="ctr">
              <a:defRPr sz="1100">
                <a:solidFill>
                  <a:schemeClr val="tx1">
                    <a:tint val="75000"/>
                  </a:schemeClr>
                </a:solidFill>
                <a:latin typeface="Arial"/>
                <a:cs typeface="Arial"/>
              </a:defRPr>
            </a:lvl1pPr>
          </a:lstStyle>
          <a:p>
            <a:fld id="{12342C3A-DD85-7843-B416-BD52AB030D59}" type="slidenum">
              <a:rPr lang="en-US" smtClean="0"/>
              <a:pPr/>
              <a:t>‹#›</a:t>
            </a:fld>
            <a:endParaRPr lang="en-US" dirty="0"/>
          </a:p>
        </p:txBody>
      </p:sp>
      <p:grpSp>
        <p:nvGrpSpPr>
          <p:cNvPr id="14" name="Group 13"/>
          <p:cNvGrpSpPr/>
          <p:nvPr userDrawn="1"/>
        </p:nvGrpSpPr>
        <p:grpSpPr>
          <a:xfrm>
            <a:off x="0" y="0"/>
            <a:ext cx="9144000" cy="928827"/>
            <a:chOff x="0" y="2593782"/>
            <a:chExt cx="9144000" cy="928827"/>
          </a:xfrm>
        </p:grpSpPr>
        <p:cxnSp>
          <p:nvCxnSpPr>
            <p:cNvPr id="15" name="Straight Connector 14"/>
            <p:cNvCxnSpPr/>
            <p:nvPr/>
          </p:nvCxnSpPr>
          <p:spPr>
            <a:xfrm>
              <a:off x="6099048" y="2619904"/>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0" y="2620461"/>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pic>
          <p:nvPicPr>
            <p:cNvPr id="17" name="Picture 16"/>
            <p:cNvPicPr>
              <a:picLocks noChangeAspect="1"/>
            </p:cNvPicPr>
            <p:nvPr/>
          </p:nvPicPr>
          <p:blipFill rotWithShape="1">
            <a:blip r:embed="rId7" cstate="screen">
              <a:extLst>
                <a:ext uri="{28A0092B-C50C-407E-A947-70E740481C1C}">
                  <a14:useLocalDpi xmlns:a14="http://schemas.microsoft.com/office/drawing/2010/main"/>
                </a:ext>
              </a:extLst>
            </a:blip>
            <a:srcRect t="13018" r="68665"/>
            <a:stretch/>
          </p:blipFill>
          <p:spPr>
            <a:xfrm>
              <a:off x="8323018" y="2593782"/>
              <a:ext cx="588774" cy="928827"/>
            </a:xfrm>
            <a:prstGeom prst="rect">
              <a:avLst/>
            </a:prstGeom>
          </p:spPr>
        </p:pic>
      </p:grpSp>
    </p:spTree>
    <p:extLst>
      <p:ext uri="{BB962C8B-B14F-4D97-AF65-F5344CB8AC3E}">
        <p14:creationId xmlns:p14="http://schemas.microsoft.com/office/powerpoint/2010/main" val="2144796277"/>
      </p:ext>
    </p:extLst>
  </p:cSld>
  <p:clrMap bg1="lt1" tx1="dk1" bg2="lt2" tx2="dk2" accent1="accent1" accent2="accent2" accent3="accent3" accent4="accent4" accent5="accent5" accent6="accent6" hlink="hlink" folHlink="folHlink"/>
  <p:sldLayoutIdLst>
    <p:sldLayoutId id="2147483679" r:id="rId1"/>
    <p:sldLayoutId id="2147483685" r:id="rId2"/>
    <p:sldLayoutId id="2147483704" r:id="rId3"/>
    <p:sldLayoutId id="2147483652" r:id="rId4"/>
  </p:sldLayoutIdLst>
  <p:hf hdr="0" ftr="0" dt="0"/>
  <p:txStyles>
    <p:titleStyle>
      <a:lvl1pPr algn="l" defTabSz="457200" rtl="0" eaLnBrk="1" latinLnBrk="0" hangingPunct="1">
        <a:spcBef>
          <a:spcPct val="0"/>
        </a:spcBef>
        <a:buNone/>
        <a:defRPr sz="2200" kern="1200">
          <a:solidFill>
            <a:schemeClr val="tx1"/>
          </a:solidFill>
          <a:latin typeface="Century Gothic"/>
          <a:ea typeface="+mj-ea"/>
          <a:cs typeface="Century Gothic"/>
        </a:defRPr>
      </a:lvl1pPr>
    </p:titleStyle>
    <p:bodyStyle>
      <a:lvl1pPr marL="342900" indent="-342900" algn="l" defTabSz="457200" rtl="0" eaLnBrk="1" latinLnBrk="0" hangingPunct="1">
        <a:spcBef>
          <a:spcPct val="20000"/>
        </a:spcBef>
        <a:buFont typeface="Arial"/>
        <a:buChar char="•"/>
        <a:defRPr sz="2400" kern="1200">
          <a:solidFill>
            <a:schemeClr val="tx1"/>
          </a:solidFill>
          <a:latin typeface="Century Gothic"/>
          <a:ea typeface="+mn-ea"/>
          <a:cs typeface="Century Gothic"/>
        </a:defRPr>
      </a:lvl1pPr>
      <a:lvl2pPr marL="742950" indent="-285750" algn="l" defTabSz="457200" rtl="0" eaLnBrk="1" latinLnBrk="0" hangingPunct="1">
        <a:spcBef>
          <a:spcPct val="20000"/>
        </a:spcBef>
        <a:buFont typeface="Arial"/>
        <a:buChar char="–"/>
        <a:defRPr sz="2200" kern="1200">
          <a:solidFill>
            <a:schemeClr val="tx1"/>
          </a:solidFill>
          <a:latin typeface="Century Gothic"/>
          <a:ea typeface="+mn-ea"/>
          <a:cs typeface="Century Gothic"/>
        </a:defRPr>
      </a:lvl2pPr>
      <a:lvl3pPr marL="1143000" indent="-228600" algn="l" defTabSz="457200" rtl="0" eaLnBrk="1" latinLnBrk="0" hangingPunct="1">
        <a:spcBef>
          <a:spcPct val="20000"/>
        </a:spcBef>
        <a:buFont typeface="Arial"/>
        <a:buChar char="•"/>
        <a:defRPr sz="2000" kern="1200">
          <a:solidFill>
            <a:schemeClr val="tx1"/>
          </a:solidFill>
          <a:latin typeface="Century Gothic"/>
          <a:ea typeface="+mn-ea"/>
          <a:cs typeface="Century Gothic"/>
        </a:defRPr>
      </a:lvl3pPr>
      <a:lvl4pPr marL="1600200" indent="-228600" algn="l" defTabSz="457200" rtl="0" eaLnBrk="1" latinLnBrk="0" hangingPunct="1">
        <a:spcBef>
          <a:spcPct val="20000"/>
        </a:spcBef>
        <a:buFont typeface="Arial"/>
        <a:buChar char="–"/>
        <a:defRPr sz="1800" kern="1200">
          <a:solidFill>
            <a:schemeClr val="tx1"/>
          </a:solidFill>
          <a:latin typeface="Century Gothic"/>
          <a:ea typeface="+mn-ea"/>
          <a:cs typeface="Century Gothic"/>
        </a:defRPr>
      </a:lvl4pPr>
      <a:lvl5pPr marL="2057400" indent="-228600" algn="l" defTabSz="457200" rtl="0" eaLnBrk="1" latinLnBrk="0" hangingPunct="1">
        <a:spcBef>
          <a:spcPct val="20000"/>
        </a:spcBef>
        <a:buFont typeface="Arial"/>
        <a:buChar char="»"/>
        <a:defRPr sz="1600" kern="1200">
          <a:solidFill>
            <a:schemeClr val="tx1"/>
          </a:solidFill>
          <a:latin typeface="Century Gothic"/>
          <a:ea typeface="+mn-ea"/>
          <a:cs typeface="Century Gothic"/>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45072451"/>
      </p:ext>
    </p:extLst>
  </p:cSld>
  <p:clrMap bg1="lt1" tx1="dk1" bg2="lt2" tx2="dk2" accent1="accent1" accent2="accent2" accent3="accent3" accent4="accent4" accent5="accent5" accent6="accent6" hlink="hlink" folHlink="folHlink"/>
  <p:sldLayoutIdLst>
    <p:sldLayoutId id="2147483762" r:id="rId1"/>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slide" Target="slide6.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8.png"/><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9.xml"/><Relationship Id="rId5" Type="http://schemas.openxmlformats.org/officeDocument/2006/relationships/image" Target="../media/image21.jpeg"/><Relationship Id="rId4" Type="http://schemas.openxmlformats.org/officeDocument/2006/relationships/image" Target="../media/image20.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23.png"/><Relationship Id="rId2" Type="http://schemas.microsoft.com/office/2018/10/relationships/comments" Target="../comments/modernComment_106_5285BC67.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6"/>
          </p:nvPr>
        </p:nvSpPr>
        <p:spPr>
          <a:xfrm>
            <a:off x="123826" y="3861441"/>
            <a:ext cx="3828116" cy="1204686"/>
          </a:xfrm>
        </p:spPr>
        <p:txBody>
          <a:bodyPr/>
          <a:lstStyle/>
          <a:p>
            <a:r>
              <a:rPr lang="en-US" dirty="0"/>
              <a:t>Credit Card Fraud Detection</a:t>
            </a:r>
          </a:p>
        </p:txBody>
      </p:sp>
      <p:sp>
        <p:nvSpPr>
          <p:cNvPr id="3" name="Text Placeholder 2"/>
          <p:cNvSpPr>
            <a:spLocks noGrp="1"/>
          </p:cNvSpPr>
          <p:nvPr>
            <p:ph type="body" sz="quarter" idx="13"/>
          </p:nvPr>
        </p:nvSpPr>
        <p:spPr>
          <a:xfrm>
            <a:off x="123826" y="1676048"/>
            <a:ext cx="5129309" cy="1913234"/>
          </a:xfrm>
        </p:spPr>
        <p:txBody>
          <a:bodyPr/>
          <a:lstStyle/>
          <a:p>
            <a:r>
              <a:rPr lang="en-US" sz="3600" dirty="0"/>
              <a:t>CS513- KNOWLEDGE DISCOVERY &amp; DATA MINING</a:t>
            </a:r>
            <a:endParaRPr lang="en-US" dirty="0"/>
          </a:p>
        </p:txBody>
      </p:sp>
    </p:spTree>
    <p:extLst>
      <p:ext uri="{BB962C8B-B14F-4D97-AF65-F5344CB8AC3E}">
        <p14:creationId xmlns:p14="http://schemas.microsoft.com/office/powerpoint/2010/main" val="9127565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18AA2AD-7EF6-42B1-AB03-E75E0B2D0AA6}"/>
              </a:ext>
            </a:extLst>
          </p:cNvPr>
          <p:cNvSpPr>
            <a:spLocks noGrp="1"/>
          </p:cNvSpPr>
          <p:nvPr>
            <p:ph type="sldNum" sz="quarter" idx="15"/>
          </p:nvPr>
        </p:nvSpPr>
        <p:spPr/>
        <p:txBody>
          <a:bodyPr/>
          <a:lstStyle/>
          <a:p>
            <a:fld id="{12342C3A-DD85-7843-B416-BD52AB030D59}" type="slidenum">
              <a:rPr lang="en-US" smtClean="0">
                <a:latin typeface="Times New Roman" panose="02020603050405020304" pitchFamily="18" charset="0"/>
                <a:cs typeface="Times New Roman" panose="02020603050405020304" pitchFamily="18" charset="0"/>
              </a:rPr>
              <a:pPr/>
              <a:t>10</a:t>
            </a:fld>
            <a:endParaRPr lang="en-US">
              <a:latin typeface="Times New Roman" panose="02020603050405020304" pitchFamily="18" charset="0"/>
              <a:cs typeface="Times New Roman" panose="02020603050405020304" pitchFamily="18" charset="0"/>
            </a:endParaRPr>
          </a:p>
        </p:txBody>
      </p:sp>
      <p:sp>
        <p:nvSpPr>
          <p:cNvPr id="4" name="Title 3">
            <a:extLst>
              <a:ext uri="{FF2B5EF4-FFF2-40B4-BE49-F238E27FC236}">
                <a16:creationId xmlns:a16="http://schemas.microsoft.com/office/drawing/2014/main" id="{6C0544A5-3641-48CE-9E51-7C00DB0F2F3E}"/>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Up sampling – Smote </a:t>
            </a:r>
          </a:p>
        </p:txBody>
      </p:sp>
      <p:sp>
        <p:nvSpPr>
          <p:cNvPr id="6" name="Text Placeholder 5">
            <a:extLst>
              <a:ext uri="{FF2B5EF4-FFF2-40B4-BE49-F238E27FC236}">
                <a16:creationId xmlns:a16="http://schemas.microsoft.com/office/drawing/2014/main" id="{DA910D40-34F8-48FA-8579-BB3A3C7CF54F}"/>
              </a:ext>
            </a:extLst>
          </p:cNvPr>
          <p:cNvSpPr>
            <a:spLocks noGrp="1"/>
          </p:cNvSpPr>
          <p:nvPr>
            <p:ph type="body" sz="quarter" idx="16"/>
          </p:nvPr>
        </p:nvSpPr>
        <p:spPr>
          <a:xfrm>
            <a:off x="837093" y="3429000"/>
            <a:ext cx="7469813" cy="1484571"/>
          </a:xfrm>
        </p:spPr>
        <p:txBody>
          <a:bodyPr/>
          <a:lstStyle/>
          <a:p>
            <a:pPr marL="0" indent="0" algn="just">
              <a:buNone/>
            </a:pPr>
            <a:r>
              <a:rPr lang="en-US">
                <a:latin typeface="Times New Roman" panose="02020603050405020304" pitchFamily="18" charset="0"/>
                <a:cs typeface="Times New Roman" panose="02020603050405020304" pitchFamily="18" charset="0"/>
              </a:rPr>
              <a:t>As we have seen in the </a:t>
            </a:r>
            <a:r>
              <a:rPr lang="en-US">
                <a:latin typeface="Times New Roman" panose="02020603050405020304" pitchFamily="18" charset="0"/>
                <a:cs typeface="Times New Roman" panose="02020603050405020304" pitchFamily="18" charset="0"/>
                <a:hlinkClick r:id="rId2" action="ppaction://hlinksldjump"/>
              </a:rPr>
              <a:t>class distribution slide</a:t>
            </a:r>
            <a:r>
              <a:rPr lang="en-US">
                <a:latin typeface="Times New Roman" panose="02020603050405020304" pitchFamily="18" charset="0"/>
                <a:cs typeface="Times New Roman" panose="02020603050405020304" pitchFamily="18" charset="0"/>
              </a:rPr>
              <a:t>, the model has more non-fraudulent transactions rather than fraudulent ones. So, to make a balanced dataset, we either have to </a:t>
            </a:r>
            <a:r>
              <a:rPr lang="en-US" err="1">
                <a:latin typeface="Times New Roman" panose="02020603050405020304" pitchFamily="18" charset="0"/>
                <a:cs typeface="Times New Roman" panose="02020603050405020304" pitchFamily="18" charset="0"/>
              </a:rPr>
              <a:t>downsample</a:t>
            </a:r>
            <a:r>
              <a:rPr lang="en-US">
                <a:latin typeface="Times New Roman" panose="02020603050405020304" pitchFamily="18" charset="0"/>
                <a:cs typeface="Times New Roman" panose="02020603050405020304" pitchFamily="18" charset="0"/>
              </a:rPr>
              <a:t> the data or over sample using some algorithms. Here we have chosen to implement SMOTE algorithm which works on KNN to create more fraudulent data points.</a:t>
            </a:r>
          </a:p>
        </p:txBody>
      </p:sp>
      <p:pic>
        <p:nvPicPr>
          <p:cNvPr id="12" name="Picture 11" descr="Graphical user interface, text&#10;&#10;Description automatically generated">
            <a:extLst>
              <a:ext uri="{FF2B5EF4-FFF2-40B4-BE49-F238E27FC236}">
                <a16:creationId xmlns:a16="http://schemas.microsoft.com/office/drawing/2014/main" id="{7DAF61E9-DAE3-4136-97A7-A526E765E2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7415" y="1468210"/>
            <a:ext cx="8394574" cy="1484571"/>
          </a:xfrm>
          <a:prstGeom prst="rect">
            <a:avLst/>
          </a:prstGeom>
        </p:spPr>
      </p:pic>
    </p:spTree>
    <p:extLst>
      <p:ext uri="{BB962C8B-B14F-4D97-AF65-F5344CB8AC3E}">
        <p14:creationId xmlns:p14="http://schemas.microsoft.com/office/powerpoint/2010/main" val="37363394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A353E65-DBBF-4ED0-8CA5-EC25C177C87D}"/>
              </a:ext>
            </a:extLst>
          </p:cNvPr>
          <p:cNvSpPr>
            <a:spLocks noGrp="1"/>
          </p:cNvSpPr>
          <p:nvPr>
            <p:ph type="sldNum" sz="quarter" idx="15"/>
          </p:nvPr>
        </p:nvSpPr>
        <p:spPr/>
        <p:txBody>
          <a:bodyPr/>
          <a:lstStyle/>
          <a:p>
            <a:fld id="{12342C3A-DD85-7843-B416-BD52AB030D59}" type="slidenum">
              <a:rPr lang="en-US" smtClean="0">
                <a:latin typeface="Times New Roman" panose="02020603050405020304" pitchFamily="18" charset="0"/>
                <a:cs typeface="Times New Roman" panose="02020603050405020304" pitchFamily="18" charset="0"/>
              </a:rPr>
              <a:pPr/>
              <a:t>11</a:t>
            </a:fld>
            <a:endParaRPr lang="en-US">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1BC72B01-1A00-4E76-8BF1-9ED4DEE83C69}"/>
              </a:ext>
            </a:extLst>
          </p:cNvPr>
          <p:cNvSpPr>
            <a:spLocks noGrp="1"/>
          </p:cNvSpPr>
          <p:nvPr>
            <p:ph type="body" sz="quarter" idx="12"/>
          </p:nvPr>
        </p:nvSpPr>
        <p:spPr/>
        <p:txBody>
          <a:bodyPr/>
          <a:lstStyle/>
          <a:p>
            <a:r>
              <a:rPr lang="en-US">
                <a:latin typeface="Times New Roman" panose="02020603050405020304" pitchFamily="18" charset="0"/>
                <a:cs typeface="Times New Roman" panose="02020603050405020304" pitchFamily="18" charset="0"/>
              </a:rPr>
              <a:t>Logistic Regression</a:t>
            </a:r>
          </a:p>
          <a:p>
            <a:r>
              <a:rPr lang="en-US">
                <a:latin typeface="Times New Roman" panose="02020603050405020304" pitchFamily="18" charset="0"/>
                <a:cs typeface="Times New Roman" panose="02020603050405020304" pitchFamily="18" charset="0"/>
              </a:rPr>
              <a:t>Decision Tree</a:t>
            </a:r>
          </a:p>
          <a:p>
            <a:r>
              <a:rPr lang="en-US">
                <a:latin typeface="Times New Roman" panose="02020603050405020304" pitchFamily="18" charset="0"/>
                <a:cs typeface="Times New Roman" panose="02020603050405020304" pitchFamily="18" charset="0"/>
              </a:rPr>
              <a:t>Random Forest</a:t>
            </a:r>
          </a:p>
          <a:p>
            <a:r>
              <a:rPr lang="en-US">
                <a:latin typeface="Times New Roman" panose="02020603050405020304" pitchFamily="18" charset="0"/>
                <a:cs typeface="Times New Roman" panose="02020603050405020304" pitchFamily="18" charset="0"/>
              </a:rPr>
              <a:t>KNN</a:t>
            </a:r>
          </a:p>
          <a:p>
            <a:r>
              <a:rPr lang="en-US">
                <a:latin typeface="Times New Roman" panose="02020603050405020304" pitchFamily="18" charset="0"/>
                <a:cs typeface="Times New Roman" panose="02020603050405020304" pitchFamily="18" charset="0"/>
              </a:rPr>
              <a:t>XGBoost</a:t>
            </a:r>
          </a:p>
          <a:p>
            <a:r>
              <a:rPr lang="en-US">
                <a:latin typeface="Times New Roman" panose="02020603050405020304" pitchFamily="18" charset="0"/>
                <a:cs typeface="Times New Roman" panose="02020603050405020304" pitchFamily="18" charset="0"/>
              </a:rPr>
              <a:t>ANN</a:t>
            </a:r>
          </a:p>
        </p:txBody>
      </p:sp>
      <p:sp>
        <p:nvSpPr>
          <p:cNvPr id="4" name="Title 3">
            <a:extLst>
              <a:ext uri="{FF2B5EF4-FFF2-40B4-BE49-F238E27FC236}">
                <a16:creationId xmlns:a16="http://schemas.microsoft.com/office/drawing/2014/main" id="{43580016-D438-40EC-9246-DA25ADC10911}"/>
              </a:ext>
            </a:extLst>
          </p:cNvPr>
          <p:cNvSpPr>
            <a:spLocks noGrp="1"/>
          </p:cNvSpPr>
          <p:nvPr>
            <p:ph type="title"/>
          </p:nvPr>
        </p:nvSpPr>
        <p:spPr/>
        <p:txBody>
          <a:bodyPr/>
          <a:lstStyle/>
          <a:p>
            <a:r>
              <a:rPr lang="en-US">
                <a:latin typeface="Times New Roman" panose="02020603050405020304" pitchFamily="18" charset="0"/>
                <a:cs typeface="Times New Roman" panose="02020603050405020304" pitchFamily="18" charset="0"/>
              </a:rPr>
              <a:t>Different Models</a:t>
            </a:r>
          </a:p>
        </p:txBody>
      </p:sp>
      <p:pic>
        <p:nvPicPr>
          <p:cNvPr id="1026" name="Picture 2" descr="8,375 Machine Learning Algorithm Stock Photos, Pictures &amp; Royalty-Free  Images - iStock">
            <a:extLst>
              <a:ext uri="{FF2B5EF4-FFF2-40B4-BE49-F238E27FC236}">
                <a16:creationId xmlns:a16="http://schemas.microsoft.com/office/drawing/2014/main" id="{069489B2-A879-4F4C-8DE5-8AAE4249B01C}"/>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3000" b="98250" l="9804" r="99510">
                        <a14:foregroundMark x1="46078" y1="18750" x2="53922" y2="8000"/>
                        <a14:foregroundMark x1="53922" y1="8000" x2="62908" y2="3000"/>
                        <a14:foregroundMark x1="62908" y1="3000" x2="91176" y2="9250"/>
                        <a14:foregroundMark x1="94281" y1="8750" x2="96242" y2="21750"/>
                        <a14:foregroundMark x1="96242" y1="21750" x2="91013" y2="66500"/>
                        <a14:foregroundMark x1="91013" y1="66500" x2="86111" y2="80250"/>
                        <a14:foregroundMark x1="86111" y1="80250" x2="67974" y2="93500"/>
                        <a14:foregroundMark x1="96078" y1="48750" x2="92974" y2="77250"/>
                        <a14:foregroundMark x1="92974" y1="77250" x2="85948" y2="91250"/>
                        <a14:foregroundMark x1="85948" y1="91250" x2="85948" y2="91250"/>
                        <a14:foregroundMark x1="99020" y1="5000" x2="94444" y2="77000"/>
                        <a14:foregroundMark x1="94444" y1="77000" x2="89052" y2="93750"/>
                        <a14:foregroundMark x1="89052" y1="93750" x2="88399" y2="94500"/>
                        <a14:foregroundMark x1="96078" y1="89000" x2="98366" y2="72500"/>
                        <a14:foregroundMark x1="98366" y1="72500" x2="91993" y2="90000"/>
                        <a14:foregroundMark x1="91993" y1="90000" x2="85458" y2="98000"/>
                        <a14:foregroundMark x1="85458" y1="98000" x2="59477" y2="98250"/>
                        <a14:foregroundMark x1="59477" y1="98250" x2="59477" y2="98250"/>
                        <a14:foregroundMark x1="39379" y1="21000" x2="48203" y2="8000"/>
                        <a14:foregroundMark x1="96732" y1="4000" x2="96732" y2="83750"/>
                        <a14:foregroundMark x1="96732" y1="83750" x2="94118" y2="96000"/>
                        <a14:foregroundMark x1="94118" y1="96000" x2="93954" y2="96250"/>
                        <a14:foregroundMark x1="97876" y1="7750" x2="99510" y2="20000"/>
                        <a14:foregroundMark x1="99510" y1="20000" x2="98039" y2="95500"/>
                      </a14:backgroundRemoval>
                    </a14:imgEffect>
                  </a14:imgLayer>
                </a14:imgProps>
              </a:ext>
              <a:ext uri="{28A0092B-C50C-407E-A947-70E740481C1C}">
                <a14:useLocalDpi xmlns:a14="http://schemas.microsoft.com/office/drawing/2010/main" val="0"/>
              </a:ext>
            </a:extLst>
          </a:blip>
          <a:srcRect/>
          <a:stretch>
            <a:fillRect/>
          </a:stretch>
        </p:blipFill>
        <p:spPr bwMode="auto">
          <a:xfrm>
            <a:off x="2638198" y="1332240"/>
            <a:ext cx="5829300" cy="3810000"/>
          </a:xfrm>
          <a:prstGeom prst="rect">
            <a:avLst/>
          </a:prstGeom>
          <a:ln>
            <a:noFill/>
          </a:ln>
          <a:effectLst>
            <a:outerShdw blurRad="292100" dist="139700" dir="2700000" algn="tl" rotWithShape="0">
              <a:srgbClr val="333333">
                <a:alpha val="65000"/>
              </a:srgbClr>
            </a:outerShdw>
            <a:softEdge rad="3175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51005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121DC8-053C-46FD-87BC-FB3E5E27B47A}"/>
              </a:ext>
            </a:extLst>
          </p:cNvPr>
          <p:cNvSpPr>
            <a:spLocks noGrp="1"/>
          </p:cNvSpPr>
          <p:nvPr>
            <p:ph type="sldNum" sz="quarter" idx="14"/>
          </p:nvPr>
        </p:nvSpPr>
        <p:spPr/>
        <p:txBody>
          <a:bodyPr/>
          <a:lstStyle/>
          <a:p>
            <a:fld id="{12342C3A-DD85-7843-B416-BD52AB030D59}" type="slidenum">
              <a:rPr lang="en-US" smtClean="0">
                <a:latin typeface="Times New Roman" panose="02020603050405020304" pitchFamily="18" charset="0"/>
                <a:cs typeface="Times New Roman" panose="02020603050405020304" pitchFamily="18" charset="0"/>
              </a:rPr>
              <a:pPr/>
              <a:t>12</a:t>
            </a:fld>
            <a:endParaRPr lang="en-US">
              <a:latin typeface="Times New Roman" panose="02020603050405020304" pitchFamily="18" charset="0"/>
              <a:cs typeface="Times New Roman" panose="02020603050405020304" pitchFamily="18" charset="0"/>
            </a:endParaRPr>
          </a:p>
        </p:txBody>
      </p:sp>
      <p:sp>
        <p:nvSpPr>
          <p:cNvPr id="4" name="Title 3">
            <a:extLst>
              <a:ext uri="{FF2B5EF4-FFF2-40B4-BE49-F238E27FC236}">
                <a16:creationId xmlns:a16="http://schemas.microsoft.com/office/drawing/2014/main" id="{1D491947-FC29-42A5-AB5C-B9DED100A5FE}"/>
              </a:ext>
            </a:extLst>
          </p:cNvPr>
          <p:cNvSpPr>
            <a:spLocks noGrp="1"/>
          </p:cNvSpPr>
          <p:nvPr>
            <p:ph type="title"/>
          </p:nvPr>
        </p:nvSpPr>
        <p:spPr/>
        <p:txBody>
          <a:bodyPr/>
          <a:lstStyle/>
          <a:p>
            <a:r>
              <a:rPr lang="en-US">
                <a:latin typeface="Times New Roman" panose="02020603050405020304" pitchFamily="18" charset="0"/>
                <a:cs typeface="Times New Roman" panose="02020603050405020304" pitchFamily="18" charset="0"/>
              </a:rPr>
              <a:t>Logistic Regression</a:t>
            </a:r>
          </a:p>
        </p:txBody>
      </p:sp>
      <p:sp>
        <p:nvSpPr>
          <p:cNvPr id="10" name="TextBox 9">
            <a:extLst>
              <a:ext uri="{FF2B5EF4-FFF2-40B4-BE49-F238E27FC236}">
                <a16:creationId xmlns:a16="http://schemas.microsoft.com/office/drawing/2014/main" id="{57ACB7E8-AC11-4C64-ADFF-C7E92D9D1927}"/>
              </a:ext>
            </a:extLst>
          </p:cNvPr>
          <p:cNvSpPr txBox="1"/>
          <p:nvPr/>
        </p:nvSpPr>
        <p:spPr>
          <a:xfrm>
            <a:off x="769963" y="4920954"/>
            <a:ext cx="3477110" cy="276999"/>
          </a:xfrm>
          <a:prstGeom prst="rect">
            <a:avLst/>
          </a:prstGeom>
          <a:noFill/>
        </p:spPr>
        <p:txBody>
          <a:bodyPr wrap="square" rtlCol="0">
            <a:spAutoFit/>
          </a:bodyPr>
          <a:lstStyle/>
          <a:p>
            <a:pPr algn="ctr"/>
            <a:r>
              <a:rPr lang="en-US" sz="1200">
                <a:latin typeface="Times New Roman" panose="02020603050405020304" pitchFamily="18" charset="0"/>
                <a:cs typeface="Times New Roman" panose="02020603050405020304" pitchFamily="18" charset="0"/>
              </a:rPr>
              <a:t>Model metrics trained on unbalanced dataset</a:t>
            </a:r>
          </a:p>
        </p:txBody>
      </p:sp>
      <p:sp>
        <p:nvSpPr>
          <p:cNvPr id="12" name="TextBox 11">
            <a:extLst>
              <a:ext uri="{FF2B5EF4-FFF2-40B4-BE49-F238E27FC236}">
                <a16:creationId xmlns:a16="http://schemas.microsoft.com/office/drawing/2014/main" id="{E17CBDFE-6F34-4B5F-8B7D-61B651B07A6E}"/>
              </a:ext>
            </a:extLst>
          </p:cNvPr>
          <p:cNvSpPr txBox="1"/>
          <p:nvPr/>
        </p:nvSpPr>
        <p:spPr>
          <a:xfrm>
            <a:off x="4896927" y="4920953"/>
            <a:ext cx="3477110" cy="276999"/>
          </a:xfrm>
          <a:prstGeom prst="rect">
            <a:avLst/>
          </a:prstGeom>
          <a:noFill/>
        </p:spPr>
        <p:txBody>
          <a:bodyPr wrap="square" rtlCol="0">
            <a:spAutoFit/>
          </a:bodyPr>
          <a:lstStyle/>
          <a:p>
            <a:pPr algn="ctr"/>
            <a:r>
              <a:rPr lang="en-US" sz="1200">
                <a:latin typeface="Times New Roman" panose="02020603050405020304" pitchFamily="18" charset="0"/>
                <a:cs typeface="Times New Roman" panose="02020603050405020304" pitchFamily="18" charset="0"/>
              </a:rPr>
              <a:t>Model metrics trained on balanced dataset</a:t>
            </a:r>
          </a:p>
        </p:txBody>
      </p:sp>
      <p:pic>
        <p:nvPicPr>
          <p:cNvPr id="16" name="Picture 15">
            <a:extLst>
              <a:ext uri="{FF2B5EF4-FFF2-40B4-BE49-F238E27FC236}">
                <a16:creationId xmlns:a16="http://schemas.microsoft.com/office/drawing/2014/main" id="{DB7E7F09-4768-4288-B4DA-75CA422A397A}"/>
              </a:ext>
            </a:extLst>
          </p:cNvPr>
          <p:cNvPicPr>
            <a:picLocks noChangeAspect="1"/>
          </p:cNvPicPr>
          <p:nvPr/>
        </p:nvPicPr>
        <p:blipFill>
          <a:blip r:embed="rId2"/>
          <a:stretch>
            <a:fillRect/>
          </a:stretch>
        </p:blipFill>
        <p:spPr>
          <a:xfrm>
            <a:off x="798154" y="2042919"/>
            <a:ext cx="3600953" cy="2772162"/>
          </a:xfrm>
          <a:prstGeom prst="rect">
            <a:avLst/>
          </a:prstGeom>
        </p:spPr>
      </p:pic>
      <p:sp>
        <p:nvSpPr>
          <p:cNvPr id="13" name="Rectangle 12">
            <a:extLst>
              <a:ext uri="{FF2B5EF4-FFF2-40B4-BE49-F238E27FC236}">
                <a16:creationId xmlns:a16="http://schemas.microsoft.com/office/drawing/2014/main" id="{CEB4D161-0488-4BA5-81AF-2395A0593FBB}"/>
              </a:ext>
            </a:extLst>
          </p:cNvPr>
          <p:cNvSpPr/>
          <p:nvPr/>
        </p:nvSpPr>
        <p:spPr>
          <a:xfrm>
            <a:off x="3242020" y="4099844"/>
            <a:ext cx="367469" cy="209373"/>
          </a:xfrm>
          <a:prstGeom prst="rect">
            <a:avLst/>
          </a:prstGeom>
          <a:noFill/>
          <a:ln w="38100"/>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pic>
        <p:nvPicPr>
          <p:cNvPr id="18" name="Picture 17">
            <a:extLst>
              <a:ext uri="{FF2B5EF4-FFF2-40B4-BE49-F238E27FC236}">
                <a16:creationId xmlns:a16="http://schemas.microsoft.com/office/drawing/2014/main" id="{A0BB9BDD-A25E-4059-A581-624F9CCB1D49}"/>
              </a:ext>
            </a:extLst>
          </p:cNvPr>
          <p:cNvPicPr>
            <a:picLocks noChangeAspect="1"/>
          </p:cNvPicPr>
          <p:nvPr/>
        </p:nvPicPr>
        <p:blipFill>
          <a:blip r:embed="rId3"/>
          <a:stretch>
            <a:fillRect/>
          </a:stretch>
        </p:blipFill>
        <p:spPr>
          <a:xfrm>
            <a:off x="4744895" y="2042919"/>
            <a:ext cx="3534268" cy="2762346"/>
          </a:xfrm>
          <a:prstGeom prst="rect">
            <a:avLst/>
          </a:prstGeom>
        </p:spPr>
      </p:pic>
      <p:sp>
        <p:nvSpPr>
          <p:cNvPr id="14" name="Rectangle 13">
            <a:extLst>
              <a:ext uri="{FF2B5EF4-FFF2-40B4-BE49-F238E27FC236}">
                <a16:creationId xmlns:a16="http://schemas.microsoft.com/office/drawing/2014/main" id="{0416FB57-3A72-46C1-81FC-63EAC2225E24}"/>
              </a:ext>
            </a:extLst>
          </p:cNvPr>
          <p:cNvSpPr/>
          <p:nvPr/>
        </p:nvSpPr>
        <p:spPr>
          <a:xfrm>
            <a:off x="7220848" y="4145146"/>
            <a:ext cx="326597" cy="205273"/>
          </a:xfrm>
          <a:prstGeom prst="rect">
            <a:avLst/>
          </a:prstGeom>
          <a:noFill/>
          <a:ln w="38100"/>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947315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691549D-6F7B-4E26-99A1-E4E2050B0C62}"/>
              </a:ext>
            </a:extLst>
          </p:cNvPr>
          <p:cNvSpPr>
            <a:spLocks noGrp="1"/>
          </p:cNvSpPr>
          <p:nvPr>
            <p:ph type="sldNum" sz="quarter" idx="15"/>
          </p:nvPr>
        </p:nvSpPr>
        <p:spPr/>
        <p:txBody>
          <a:bodyPr/>
          <a:lstStyle/>
          <a:p>
            <a:fld id="{12342C3A-DD85-7843-B416-BD52AB030D59}" type="slidenum">
              <a:rPr lang="en-US" smtClean="0">
                <a:latin typeface="Times New Roman" panose="02020603050405020304" pitchFamily="18" charset="0"/>
                <a:cs typeface="Times New Roman" panose="02020603050405020304" pitchFamily="18" charset="0"/>
              </a:rPr>
              <a:pPr/>
              <a:t>13</a:t>
            </a:fld>
            <a:endParaRPr lang="en-US">
              <a:latin typeface="Times New Roman" panose="02020603050405020304" pitchFamily="18" charset="0"/>
              <a:cs typeface="Times New Roman" panose="02020603050405020304" pitchFamily="18" charset="0"/>
            </a:endParaRPr>
          </a:p>
        </p:txBody>
      </p:sp>
      <p:sp>
        <p:nvSpPr>
          <p:cNvPr id="4" name="Title 3">
            <a:extLst>
              <a:ext uri="{FF2B5EF4-FFF2-40B4-BE49-F238E27FC236}">
                <a16:creationId xmlns:a16="http://schemas.microsoft.com/office/drawing/2014/main" id="{3FD3C176-906D-4141-808A-F0B461059CC5}"/>
              </a:ext>
            </a:extLst>
          </p:cNvPr>
          <p:cNvSpPr>
            <a:spLocks noGrp="1"/>
          </p:cNvSpPr>
          <p:nvPr>
            <p:ph type="title"/>
          </p:nvPr>
        </p:nvSpPr>
        <p:spPr/>
        <p:txBody>
          <a:bodyPr/>
          <a:lstStyle/>
          <a:p>
            <a:r>
              <a:rPr lang="en-US">
                <a:latin typeface="Times New Roman" panose="02020603050405020304" pitchFamily="18" charset="0"/>
                <a:cs typeface="Times New Roman" panose="02020603050405020304" pitchFamily="18" charset="0"/>
              </a:rPr>
              <a:t>Decision Tree</a:t>
            </a:r>
          </a:p>
        </p:txBody>
      </p:sp>
      <p:pic>
        <p:nvPicPr>
          <p:cNvPr id="12" name="Picture 11">
            <a:extLst>
              <a:ext uri="{FF2B5EF4-FFF2-40B4-BE49-F238E27FC236}">
                <a16:creationId xmlns:a16="http://schemas.microsoft.com/office/drawing/2014/main" id="{555408B6-5BFD-4157-AB97-B731DAB8CB16}"/>
              </a:ext>
            </a:extLst>
          </p:cNvPr>
          <p:cNvPicPr>
            <a:picLocks noChangeAspect="1"/>
          </p:cNvPicPr>
          <p:nvPr/>
        </p:nvPicPr>
        <p:blipFill>
          <a:blip r:embed="rId2"/>
          <a:stretch>
            <a:fillRect/>
          </a:stretch>
        </p:blipFill>
        <p:spPr>
          <a:xfrm>
            <a:off x="766465" y="2138329"/>
            <a:ext cx="3543795" cy="3010320"/>
          </a:xfrm>
          <a:prstGeom prst="rect">
            <a:avLst/>
          </a:prstGeom>
        </p:spPr>
      </p:pic>
      <p:pic>
        <p:nvPicPr>
          <p:cNvPr id="14" name="Picture 13">
            <a:extLst>
              <a:ext uri="{FF2B5EF4-FFF2-40B4-BE49-F238E27FC236}">
                <a16:creationId xmlns:a16="http://schemas.microsoft.com/office/drawing/2014/main" id="{27DADE08-1E2C-4025-A328-2710383F3598}"/>
              </a:ext>
            </a:extLst>
          </p:cNvPr>
          <p:cNvPicPr>
            <a:picLocks noChangeAspect="1"/>
          </p:cNvPicPr>
          <p:nvPr/>
        </p:nvPicPr>
        <p:blipFill>
          <a:blip r:embed="rId3"/>
          <a:stretch>
            <a:fillRect/>
          </a:stretch>
        </p:blipFill>
        <p:spPr>
          <a:xfrm>
            <a:off x="4571999" y="2138328"/>
            <a:ext cx="3814445" cy="3010319"/>
          </a:xfrm>
          <a:prstGeom prst="rect">
            <a:avLst/>
          </a:prstGeom>
        </p:spPr>
      </p:pic>
      <p:sp>
        <p:nvSpPr>
          <p:cNvPr id="7" name="TextBox 6">
            <a:extLst>
              <a:ext uri="{FF2B5EF4-FFF2-40B4-BE49-F238E27FC236}">
                <a16:creationId xmlns:a16="http://schemas.microsoft.com/office/drawing/2014/main" id="{5233BD46-B2FB-40D2-962F-8D894B52DE30}"/>
              </a:ext>
            </a:extLst>
          </p:cNvPr>
          <p:cNvSpPr txBox="1"/>
          <p:nvPr/>
        </p:nvSpPr>
        <p:spPr>
          <a:xfrm>
            <a:off x="1567544" y="5328944"/>
            <a:ext cx="2239346" cy="369332"/>
          </a:xfrm>
          <a:prstGeom prst="rect">
            <a:avLst/>
          </a:prstGeom>
          <a:noFill/>
        </p:spPr>
        <p:txBody>
          <a:bodyPr wrap="square" rtlCol="0">
            <a:spAutoFit/>
          </a:bodyPr>
          <a:lstStyle/>
          <a:p>
            <a:r>
              <a:rPr lang="en-US">
                <a:latin typeface="Times New Roman" panose="02020603050405020304" pitchFamily="18" charset="0"/>
                <a:cs typeface="Times New Roman" panose="02020603050405020304" pitchFamily="18" charset="0"/>
              </a:rPr>
              <a:t>Unbalanced dataset</a:t>
            </a:r>
          </a:p>
        </p:txBody>
      </p:sp>
      <p:sp>
        <p:nvSpPr>
          <p:cNvPr id="13" name="TextBox 12">
            <a:extLst>
              <a:ext uri="{FF2B5EF4-FFF2-40B4-BE49-F238E27FC236}">
                <a16:creationId xmlns:a16="http://schemas.microsoft.com/office/drawing/2014/main" id="{666F1B78-1ECD-49F3-BB7B-BE1E0C10634D}"/>
              </a:ext>
            </a:extLst>
          </p:cNvPr>
          <p:cNvSpPr txBox="1"/>
          <p:nvPr/>
        </p:nvSpPr>
        <p:spPr>
          <a:xfrm>
            <a:off x="1791913" y="5282682"/>
            <a:ext cx="1492898" cy="369332"/>
          </a:xfrm>
          <a:prstGeom prst="rect">
            <a:avLst/>
          </a:prstGeom>
          <a:noFill/>
        </p:spPr>
        <p:txBody>
          <a:bodyPr wrap="square" rtlCol="0">
            <a:spAutoFit/>
          </a:bodyPr>
          <a:lstStyle/>
          <a:p>
            <a:endParaRPr lang="en-US">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203C16FA-BD17-4C89-B841-9F6972FAA2E6}"/>
              </a:ext>
            </a:extLst>
          </p:cNvPr>
          <p:cNvSpPr txBox="1"/>
          <p:nvPr/>
        </p:nvSpPr>
        <p:spPr>
          <a:xfrm>
            <a:off x="5467738" y="5328944"/>
            <a:ext cx="2108718" cy="369332"/>
          </a:xfrm>
          <a:prstGeom prst="rect">
            <a:avLst/>
          </a:prstGeom>
          <a:noFill/>
        </p:spPr>
        <p:txBody>
          <a:bodyPr wrap="square" rtlCol="0">
            <a:spAutoFit/>
          </a:bodyPr>
          <a:lstStyle/>
          <a:p>
            <a:r>
              <a:rPr lang="en-US">
                <a:latin typeface="Times New Roman" panose="02020603050405020304" pitchFamily="18" charset="0"/>
                <a:cs typeface="Times New Roman" panose="02020603050405020304" pitchFamily="18" charset="0"/>
              </a:rPr>
              <a:t>Balanced dataset</a:t>
            </a:r>
          </a:p>
        </p:txBody>
      </p:sp>
      <p:sp>
        <p:nvSpPr>
          <p:cNvPr id="15" name="Rectangle 14">
            <a:extLst>
              <a:ext uri="{FF2B5EF4-FFF2-40B4-BE49-F238E27FC236}">
                <a16:creationId xmlns:a16="http://schemas.microsoft.com/office/drawing/2014/main" id="{FABC913E-9ECA-4A3C-920F-1BBC254F6DA2}"/>
              </a:ext>
            </a:extLst>
          </p:cNvPr>
          <p:cNvSpPr/>
          <p:nvPr/>
        </p:nvSpPr>
        <p:spPr>
          <a:xfrm>
            <a:off x="3242020" y="4441681"/>
            <a:ext cx="367469" cy="209373"/>
          </a:xfrm>
          <a:prstGeom prst="rect">
            <a:avLst/>
          </a:prstGeom>
          <a:noFill/>
          <a:ln w="38100"/>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16" name="Rectangle 15">
            <a:extLst>
              <a:ext uri="{FF2B5EF4-FFF2-40B4-BE49-F238E27FC236}">
                <a16:creationId xmlns:a16="http://schemas.microsoft.com/office/drawing/2014/main" id="{2E4D5333-5C85-44E2-A075-664F28AADE49}"/>
              </a:ext>
            </a:extLst>
          </p:cNvPr>
          <p:cNvSpPr/>
          <p:nvPr/>
        </p:nvSpPr>
        <p:spPr>
          <a:xfrm>
            <a:off x="7241459" y="4381858"/>
            <a:ext cx="367469" cy="209373"/>
          </a:xfrm>
          <a:prstGeom prst="rect">
            <a:avLst/>
          </a:prstGeom>
          <a:noFill/>
          <a:ln w="38100"/>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580496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7D3A4CF-CF0F-4679-A0AB-86A8FE4F58A7}"/>
              </a:ext>
            </a:extLst>
          </p:cNvPr>
          <p:cNvSpPr>
            <a:spLocks noGrp="1"/>
          </p:cNvSpPr>
          <p:nvPr>
            <p:ph type="sldNum" sz="quarter" idx="15"/>
          </p:nvPr>
        </p:nvSpPr>
        <p:spPr/>
        <p:txBody>
          <a:bodyPr/>
          <a:lstStyle/>
          <a:p>
            <a:fld id="{12342C3A-DD85-7843-B416-BD52AB030D59}" type="slidenum">
              <a:rPr lang="en-US" smtClean="0">
                <a:latin typeface="Times New Roman" panose="02020603050405020304" pitchFamily="18" charset="0"/>
                <a:cs typeface="Times New Roman" panose="02020603050405020304" pitchFamily="18" charset="0"/>
              </a:rPr>
              <a:pPr/>
              <a:t>14</a:t>
            </a:fld>
            <a:endParaRPr lang="en-US">
              <a:latin typeface="Times New Roman" panose="02020603050405020304" pitchFamily="18" charset="0"/>
              <a:cs typeface="Times New Roman" panose="02020603050405020304" pitchFamily="18" charset="0"/>
            </a:endParaRPr>
          </a:p>
        </p:txBody>
      </p:sp>
      <p:sp>
        <p:nvSpPr>
          <p:cNvPr id="4" name="Title 3">
            <a:extLst>
              <a:ext uri="{FF2B5EF4-FFF2-40B4-BE49-F238E27FC236}">
                <a16:creationId xmlns:a16="http://schemas.microsoft.com/office/drawing/2014/main" id="{6A81A3BD-9FC7-4880-BD03-DE9656672249}"/>
              </a:ext>
            </a:extLst>
          </p:cNvPr>
          <p:cNvSpPr>
            <a:spLocks noGrp="1"/>
          </p:cNvSpPr>
          <p:nvPr>
            <p:ph type="title"/>
          </p:nvPr>
        </p:nvSpPr>
        <p:spPr/>
        <p:txBody>
          <a:bodyPr/>
          <a:lstStyle/>
          <a:p>
            <a:r>
              <a:rPr lang="en-US">
                <a:latin typeface="Times New Roman" panose="02020603050405020304" pitchFamily="18" charset="0"/>
                <a:cs typeface="Times New Roman" panose="02020603050405020304" pitchFamily="18" charset="0"/>
              </a:rPr>
              <a:t>Decision Tree</a:t>
            </a:r>
          </a:p>
        </p:txBody>
      </p:sp>
      <p:pic>
        <p:nvPicPr>
          <p:cNvPr id="12" name="Picture 11">
            <a:extLst>
              <a:ext uri="{FF2B5EF4-FFF2-40B4-BE49-F238E27FC236}">
                <a16:creationId xmlns:a16="http://schemas.microsoft.com/office/drawing/2014/main" id="{913FC508-F5F4-457E-82E9-1CFCD24261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6290" y="1434348"/>
            <a:ext cx="8936082" cy="3940086"/>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3500000" scaled="1"/>
            <a:tileRect/>
          </a:gradFill>
          <a:ln>
            <a:solidFill>
              <a:schemeClr val="tx1"/>
            </a:solidFill>
          </a:ln>
        </p:spPr>
      </p:pic>
    </p:spTree>
    <p:extLst>
      <p:ext uri="{BB962C8B-B14F-4D97-AF65-F5344CB8AC3E}">
        <p14:creationId xmlns:p14="http://schemas.microsoft.com/office/powerpoint/2010/main" val="39254588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A6B0BD0-2D9F-4F98-AE88-431BCA43F62C}"/>
              </a:ext>
            </a:extLst>
          </p:cNvPr>
          <p:cNvSpPr>
            <a:spLocks noGrp="1"/>
          </p:cNvSpPr>
          <p:nvPr>
            <p:ph type="sldNum" sz="quarter" idx="15"/>
          </p:nvPr>
        </p:nvSpPr>
        <p:spPr/>
        <p:txBody>
          <a:bodyPr/>
          <a:lstStyle/>
          <a:p>
            <a:fld id="{12342C3A-DD85-7843-B416-BD52AB030D59}" type="slidenum">
              <a:rPr lang="en-US" smtClean="0">
                <a:latin typeface="Times New Roman" panose="02020603050405020304" pitchFamily="18" charset="0"/>
                <a:cs typeface="Times New Roman" panose="02020603050405020304" pitchFamily="18" charset="0"/>
              </a:rPr>
              <a:pPr/>
              <a:t>15</a:t>
            </a:fld>
            <a:endParaRPr lang="en-US">
              <a:latin typeface="Times New Roman" panose="02020603050405020304" pitchFamily="18" charset="0"/>
              <a:cs typeface="Times New Roman" panose="02020603050405020304" pitchFamily="18" charset="0"/>
            </a:endParaRPr>
          </a:p>
        </p:txBody>
      </p:sp>
      <p:sp>
        <p:nvSpPr>
          <p:cNvPr id="4" name="Title 3">
            <a:extLst>
              <a:ext uri="{FF2B5EF4-FFF2-40B4-BE49-F238E27FC236}">
                <a16:creationId xmlns:a16="http://schemas.microsoft.com/office/drawing/2014/main" id="{46B99844-741C-4764-834F-67338A47B990}"/>
              </a:ext>
            </a:extLst>
          </p:cNvPr>
          <p:cNvSpPr>
            <a:spLocks noGrp="1"/>
          </p:cNvSpPr>
          <p:nvPr>
            <p:ph type="title"/>
          </p:nvPr>
        </p:nvSpPr>
        <p:spPr/>
        <p:txBody>
          <a:bodyPr/>
          <a:lstStyle/>
          <a:p>
            <a:r>
              <a:rPr lang="en-US">
                <a:latin typeface="Times New Roman" panose="02020603050405020304" pitchFamily="18" charset="0"/>
                <a:cs typeface="Times New Roman" panose="02020603050405020304" pitchFamily="18" charset="0"/>
              </a:rPr>
              <a:t>Random Forest</a:t>
            </a:r>
          </a:p>
        </p:txBody>
      </p:sp>
      <p:sp>
        <p:nvSpPr>
          <p:cNvPr id="5" name="Text Placeholder 4">
            <a:extLst>
              <a:ext uri="{FF2B5EF4-FFF2-40B4-BE49-F238E27FC236}">
                <a16:creationId xmlns:a16="http://schemas.microsoft.com/office/drawing/2014/main" id="{F8B2D30D-E7BD-4D38-AAA2-0BEB8BC8B86D}"/>
              </a:ext>
            </a:extLst>
          </p:cNvPr>
          <p:cNvSpPr>
            <a:spLocks noGrp="1"/>
          </p:cNvSpPr>
          <p:nvPr>
            <p:ph type="body" sz="quarter" idx="13"/>
          </p:nvPr>
        </p:nvSpPr>
        <p:spPr/>
        <p:txBody>
          <a:bodyPr/>
          <a:lstStyle/>
          <a:p>
            <a:endParaRPr lang="en-US">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173D284F-37E2-4AA1-A60E-3528DE916A31}"/>
              </a:ext>
            </a:extLst>
          </p:cNvPr>
          <p:cNvSpPr txBox="1"/>
          <p:nvPr/>
        </p:nvSpPr>
        <p:spPr>
          <a:xfrm>
            <a:off x="1571467" y="4995163"/>
            <a:ext cx="2418460" cy="369332"/>
          </a:xfrm>
          <a:prstGeom prst="rect">
            <a:avLst/>
          </a:prstGeom>
          <a:noFill/>
        </p:spPr>
        <p:txBody>
          <a:bodyPr wrap="square" rtlCol="0">
            <a:spAutoFit/>
          </a:bodyPr>
          <a:lstStyle/>
          <a:p>
            <a:r>
              <a:rPr lang="en-US">
                <a:latin typeface="Times New Roman" panose="02020603050405020304" pitchFamily="18" charset="0"/>
                <a:cs typeface="Times New Roman" panose="02020603050405020304" pitchFamily="18" charset="0"/>
              </a:rPr>
              <a:t>Unbalanced dataset</a:t>
            </a:r>
          </a:p>
        </p:txBody>
      </p:sp>
      <p:sp>
        <p:nvSpPr>
          <p:cNvPr id="12" name="TextBox 11">
            <a:extLst>
              <a:ext uri="{FF2B5EF4-FFF2-40B4-BE49-F238E27FC236}">
                <a16:creationId xmlns:a16="http://schemas.microsoft.com/office/drawing/2014/main" id="{E8ECA271-8AFD-4D9F-A532-DE36486798AD}"/>
              </a:ext>
            </a:extLst>
          </p:cNvPr>
          <p:cNvSpPr txBox="1"/>
          <p:nvPr/>
        </p:nvSpPr>
        <p:spPr>
          <a:xfrm>
            <a:off x="5733355" y="4995163"/>
            <a:ext cx="2196270" cy="369332"/>
          </a:xfrm>
          <a:prstGeom prst="rect">
            <a:avLst/>
          </a:prstGeom>
          <a:noFill/>
        </p:spPr>
        <p:txBody>
          <a:bodyPr wrap="square" rtlCol="0">
            <a:spAutoFit/>
          </a:bodyPr>
          <a:lstStyle/>
          <a:p>
            <a:r>
              <a:rPr lang="en-US">
                <a:latin typeface="Times New Roman" panose="02020603050405020304" pitchFamily="18" charset="0"/>
                <a:cs typeface="Times New Roman" panose="02020603050405020304" pitchFamily="18" charset="0"/>
              </a:rPr>
              <a:t>Balanced dataset</a:t>
            </a:r>
          </a:p>
        </p:txBody>
      </p:sp>
      <p:pic>
        <p:nvPicPr>
          <p:cNvPr id="14" name="Picture 13">
            <a:extLst>
              <a:ext uri="{FF2B5EF4-FFF2-40B4-BE49-F238E27FC236}">
                <a16:creationId xmlns:a16="http://schemas.microsoft.com/office/drawing/2014/main" id="{5E972AE4-FC0E-41AE-97E5-44A04ED057A8}"/>
              </a:ext>
            </a:extLst>
          </p:cNvPr>
          <p:cNvPicPr>
            <a:picLocks noChangeAspect="1"/>
          </p:cNvPicPr>
          <p:nvPr/>
        </p:nvPicPr>
        <p:blipFill>
          <a:blip r:embed="rId2"/>
          <a:stretch>
            <a:fillRect/>
          </a:stretch>
        </p:blipFill>
        <p:spPr>
          <a:xfrm>
            <a:off x="871671" y="2161998"/>
            <a:ext cx="3477110" cy="2781688"/>
          </a:xfrm>
          <a:prstGeom prst="rect">
            <a:avLst/>
          </a:prstGeom>
        </p:spPr>
      </p:pic>
      <p:pic>
        <p:nvPicPr>
          <p:cNvPr id="16" name="Picture 15">
            <a:extLst>
              <a:ext uri="{FF2B5EF4-FFF2-40B4-BE49-F238E27FC236}">
                <a16:creationId xmlns:a16="http://schemas.microsoft.com/office/drawing/2014/main" id="{D6068603-E9CA-4D76-8248-0A7DA4045C6E}"/>
              </a:ext>
            </a:extLst>
          </p:cNvPr>
          <p:cNvPicPr>
            <a:picLocks noChangeAspect="1"/>
          </p:cNvPicPr>
          <p:nvPr/>
        </p:nvPicPr>
        <p:blipFill>
          <a:blip r:embed="rId3"/>
          <a:stretch>
            <a:fillRect/>
          </a:stretch>
        </p:blipFill>
        <p:spPr>
          <a:xfrm>
            <a:off x="4795221" y="2161998"/>
            <a:ext cx="3572374" cy="2781687"/>
          </a:xfrm>
          <a:prstGeom prst="rect">
            <a:avLst/>
          </a:prstGeom>
        </p:spPr>
      </p:pic>
      <p:sp>
        <p:nvSpPr>
          <p:cNvPr id="17" name="Rectangle 16">
            <a:extLst>
              <a:ext uri="{FF2B5EF4-FFF2-40B4-BE49-F238E27FC236}">
                <a16:creationId xmlns:a16="http://schemas.microsoft.com/office/drawing/2014/main" id="{10082B07-A0E5-42C9-B179-C66BDE3DC488}"/>
              </a:ext>
            </a:extLst>
          </p:cNvPr>
          <p:cNvSpPr/>
          <p:nvPr/>
        </p:nvSpPr>
        <p:spPr>
          <a:xfrm>
            <a:off x="3276204" y="4202396"/>
            <a:ext cx="367469" cy="209373"/>
          </a:xfrm>
          <a:prstGeom prst="rect">
            <a:avLst/>
          </a:prstGeom>
          <a:noFill/>
          <a:ln w="38100"/>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18" name="Rectangle 17">
            <a:extLst>
              <a:ext uri="{FF2B5EF4-FFF2-40B4-BE49-F238E27FC236}">
                <a16:creationId xmlns:a16="http://schemas.microsoft.com/office/drawing/2014/main" id="{8714DABF-88F1-4A2B-8D25-AB0E925A0AAD}"/>
              </a:ext>
            </a:extLst>
          </p:cNvPr>
          <p:cNvSpPr/>
          <p:nvPr/>
        </p:nvSpPr>
        <p:spPr>
          <a:xfrm>
            <a:off x="7232911" y="4185304"/>
            <a:ext cx="367469" cy="209373"/>
          </a:xfrm>
          <a:prstGeom prst="rect">
            <a:avLst/>
          </a:prstGeom>
          <a:noFill/>
          <a:ln w="38100"/>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269533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323AA80-D98F-4932-9545-E75E7808A9E4}"/>
              </a:ext>
            </a:extLst>
          </p:cNvPr>
          <p:cNvSpPr>
            <a:spLocks noGrp="1"/>
          </p:cNvSpPr>
          <p:nvPr>
            <p:ph type="sldNum" sz="quarter" idx="14"/>
          </p:nvPr>
        </p:nvSpPr>
        <p:spPr/>
        <p:txBody>
          <a:bodyPr/>
          <a:lstStyle/>
          <a:p>
            <a:fld id="{12342C3A-DD85-7843-B416-BD52AB030D59}" type="slidenum">
              <a:rPr lang="en-US" smtClean="0">
                <a:latin typeface="Times New Roman" panose="02020603050405020304" pitchFamily="18" charset="0"/>
                <a:cs typeface="Times New Roman" panose="02020603050405020304" pitchFamily="18" charset="0"/>
              </a:rPr>
              <a:pPr/>
              <a:t>16</a:t>
            </a:fld>
            <a:endParaRPr lang="en-US">
              <a:latin typeface="Times New Roman" panose="02020603050405020304" pitchFamily="18" charset="0"/>
              <a:cs typeface="Times New Roman" panose="02020603050405020304" pitchFamily="18" charset="0"/>
            </a:endParaRPr>
          </a:p>
        </p:txBody>
      </p:sp>
      <p:sp>
        <p:nvSpPr>
          <p:cNvPr id="4" name="Title 3">
            <a:extLst>
              <a:ext uri="{FF2B5EF4-FFF2-40B4-BE49-F238E27FC236}">
                <a16:creationId xmlns:a16="http://schemas.microsoft.com/office/drawing/2014/main" id="{B00B95F1-DCA6-4122-A301-D6F6ECFD9F0B}"/>
              </a:ext>
            </a:extLst>
          </p:cNvPr>
          <p:cNvSpPr>
            <a:spLocks noGrp="1"/>
          </p:cNvSpPr>
          <p:nvPr>
            <p:ph type="title"/>
          </p:nvPr>
        </p:nvSpPr>
        <p:spPr/>
        <p:txBody>
          <a:bodyPr/>
          <a:lstStyle/>
          <a:p>
            <a:r>
              <a:rPr lang="en-US">
                <a:latin typeface="Times New Roman" panose="02020603050405020304" pitchFamily="18" charset="0"/>
                <a:cs typeface="Times New Roman" panose="02020603050405020304" pitchFamily="18" charset="0"/>
              </a:rPr>
              <a:t>KNN</a:t>
            </a:r>
          </a:p>
        </p:txBody>
      </p:sp>
      <p:sp>
        <p:nvSpPr>
          <p:cNvPr id="10" name="TextBox 9">
            <a:extLst>
              <a:ext uri="{FF2B5EF4-FFF2-40B4-BE49-F238E27FC236}">
                <a16:creationId xmlns:a16="http://schemas.microsoft.com/office/drawing/2014/main" id="{4EC7E8C1-62B5-40C0-AE82-9C340B270F6A}"/>
              </a:ext>
            </a:extLst>
          </p:cNvPr>
          <p:cNvSpPr txBox="1"/>
          <p:nvPr/>
        </p:nvSpPr>
        <p:spPr>
          <a:xfrm>
            <a:off x="1528590" y="4818116"/>
            <a:ext cx="2350093" cy="369332"/>
          </a:xfrm>
          <a:prstGeom prst="rect">
            <a:avLst/>
          </a:prstGeom>
          <a:noFill/>
        </p:spPr>
        <p:txBody>
          <a:bodyPr wrap="square" rtlCol="0">
            <a:spAutoFit/>
          </a:bodyPr>
          <a:lstStyle/>
          <a:p>
            <a:r>
              <a:rPr lang="en-US">
                <a:latin typeface="Times New Roman" panose="02020603050405020304" pitchFamily="18" charset="0"/>
                <a:cs typeface="Times New Roman" panose="02020603050405020304" pitchFamily="18" charset="0"/>
              </a:rPr>
              <a:t>Unbalanced dataset</a:t>
            </a:r>
          </a:p>
        </p:txBody>
      </p:sp>
      <p:sp>
        <p:nvSpPr>
          <p:cNvPr id="11" name="TextBox 10">
            <a:extLst>
              <a:ext uri="{FF2B5EF4-FFF2-40B4-BE49-F238E27FC236}">
                <a16:creationId xmlns:a16="http://schemas.microsoft.com/office/drawing/2014/main" id="{1D9C0F18-38B4-4F34-9232-353061072B1D}"/>
              </a:ext>
            </a:extLst>
          </p:cNvPr>
          <p:cNvSpPr txBox="1"/>
          <p:nvPr/>
        </p:nvSpPr>
        <p:spPr>
          <a:xfrm>
            <a:off x="5613683" y="4818116"/>
            <a:ext cx="2623559" cy="369332"/>
          </a:xfrm>
          <a:prstGeom prst="rect">
            <a:avLst/>
          </a:prstGeom>
          <a:noFill/>
        </p:spPr>
        <p:txBody>
          <a:bodyPr wrap="square" rtlCol="0">
            <a:spAutoFit/>
          </a:bodyPr>
          <a:lstStyle/>
          <a:p>
            <a:r>
              <a:rPr lang="en-US">
                <a:latin typeface="Times New Roman" panose="02020603050405020304" pitchFamily="18" charset="0"/>
                <a:cs typeface="Times New Roman" panose="02020603050405020304" pitchFamily="18" charset="0"/>
              </a:rPr>
              <a:t>Balanced dataset</a:t>
            </a:r>
          </a:p>
        </p:txBody>
      </p:sp>
      <p:pic>
        <p:nvPicPr>
          <p:cNvPr id="13" name="Picture 12">
            <a:extLst>
              <a:ext uri="{FF2B5EF4-FFF2-40B4-BE49-F238E27FC236}">
                <a16:creationId xmlns:a16="http://schemas.microsoft.com/office/drawing/2014/main" id="{366D8924-3045-4E29-9C1F-B41DF793A11C}"/>
              </a:ext>
            </a:extLst>
          </p:cNvPr>
          <p:cNvPicPr>
            <a:picLocks noChangeAspect="1"/>
          </p:cNvPicPr>
          <p:nvPr/>
        </p:nvPicPr>
        <p:blipFill>
          <a:blip r:embed="rId2"/>
          <a:stretch>
            <a:fillRect/>
          </a:stretch>
        </p:blipFill>
        <p:spPr>
          <a:xfrm>
            <a:off x="793016" y="1875630"/>
            <a:ext cx="3505689" cy="2867425"/>
          </a:xfrm>
          <a:prstGeom prst="rect">
            <a:avLst/>
          </a:prstGeom>
        </p:spPr>
      </p:pic>
      <p:pic>
        <p:nvPicPr>
          <p:cNvPr id="15" name="Picture 14">
            <a:extLst>
              <a:ext uri="{FF2B5EF4-FFF2-40B4-BE49-F238E27FC236}">
                <a16:creationId xmlns:a16="http://schemas.microsoft.com/office/drawing/2014/main" id="{B7D72FB6-1C5C-4A2B-BF8E-945D45877135}"/>
              </a:ext>
            </a:extLst>
          </p:cNvPr>
          <p:cNvPicPr>
            <a:picLocks noChangeAspect="1"/>
          </p:cNvPicPr>
          <p:nvPr/>
        </p:nvPicPr>
        <p:blipFill>
          <a:blip r:embed="rId3"/>
          <a:stretch>
            <a:fillRect/>
          </a:stretch>
        </p:blipFill>
        <p:spPr>
          <a:xfrm>
            <a:off x="4724891" y="1875630"/>
            <a:ext cx="3496163" cy="2867425"/>
          </a:xfrm>
          <a:prstGeom prst="rect">
            <a:avLst/>
          </a:prstGeom>
        </p:spPr>
      </p:pic>
      <p:sp>
        <p:nvSpPr>
          <p:cNvPr id="16" name="Rectangle 15">
            <a:extLst>
              <a:ext uri="{FF2B5EF4-FFF2-40B4-BE49-F238E27FC236}">
                <a16:creationId xmlns:a16="http://schemas.microsoft.com/office/drawing/2014/main" id="{8BCE63AB-059E-4776-B370-7CC2670DFFC2}"/>
              </a:ext>
            </a:extLst>
          </p:cNvPr>
          <p:cNvSpPr/>
          <p:nvPr/>
        </p:nvSpPr>
        <p:spPr>
          <a:xfrm>
            <a:off x="3242020" y="3980200"/>
            <a:ext cx="367469" cy="209373"/>
          </a:xfrm>
          <a:prstGeom prst="rect">
            <a:avLst/>
          </a:prstGeom>
          <a:noFill/>
          <a:ln w="38100"/>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17" name="Rectangle 16">
            <a:extLst>
              <a:ext uri="{FF2B5EF4-FFF2-40B4-BE49-F238E27FC236}">
                <a16:creationId xmlns:a16="http://schemas.microsoft.com/office/drawing/2014/main" id="{8BABDC73-A3FB-4161-93C4-BC8BF73A7DA6}"/>
              </a:ext>
            </a:extLst>
          </p:cNvPr>
          <p:cNvSpPr/>
          <p:nvPr/>
        </p:nvSpPr>
        <p:spPr>
          <a:xfrm>
            <a:off x="7190180" y="4040022"/>
            <a:ext cx="367469" cy="209373"/>
          </a:xfrm>
          <a:prstGeom prst="rect">
            <a:avLst/>
          </a:prstGeom>
          <a:noFill/>
          <a:ln w="38100"/>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588816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5100DA6-6942-4BFC-93BF-7EC7C38327FD}"/>
              </a:ext>
            </a:extLst>
          </p:cNvPr>
          <p:cNvSpPr>
            <a:spLocks noGrp="1"/>
          </p:cNvSpPr>
          <p:nvPr>
            <p:ph type="sldNum" sz="quarter" idx="15"/>
          </p:nvPr>
        </p:nvSpPr>
        <p:spPr/>
        <p:txBody>
          <a:bodyPr/>
          <a:lstStyle/>
          <a:p>
            <a:fld id="{12342C3A-DD85-7843-B416-BD52AB030D59}" type="slidenum">
              <a:rPr lang="en-US" smtClean="0">
                <a:latin typeface="Times New Roman" panose="02020603050405020304" pitchFamily="18" charset="0"/>
                <a:cs typeface="Times New Roman" panose="02020603050405020304" pitchFamily="18" charset="0"/>
              </a:rPr>
              <a:pPr/>
              <a:t>17</a:t>
            </a:fld>
            <a:endParaRPr lang="en-US">
              <a:latin typeface="Times New Roman" panose="02020603050405020304" pitchFamily="18" charset="0"/>
              <a:cs typeface="Times New Roman" panose="02020603050405020304" pitchFamily="18" charset="0"/>
            </a:endParaRPr>
          </a:p>
        </p:txBody>
      </p:sp>
      <p:sp>
        <p:nvSpPr>
          <p:cNvPr id="4" name="Title 3">
            <a:extLst>
              <a:ext uri="{FF2B5EF4-FFF2-40B4-BE49-F238E27FC236}">
                <a16:creationId xmlns:a16="http://schemas.microsoft.com/office/drawing/2014/main" id="{01169631-6DC9-4548-BF42-BC32B6A6D4AA}"/>
              </a:ext>
            </a:extLst>
          </p:cNvPr>
          <p:cNvSpPr>
            <a:spLocks noGrp="1"/>
          </p:cNvSpPr>
          <p:nvPr>
            <p:ph type="title"/>
          </p:nvPr>
        </p:nvSpPr>
        <p:spPr/>
        <p:txBody>
          <a:bodyPr/>
          <a:lstStyle/>
          <a:p>
            <a:r>
              <a:rPr lang="en-US" err="1">
                <a:latin typeface="Times New Roman" panose="02020603050405020304" pitchFamily="18" charset="0"/>
                <a:cs typeface="Times New Roman" panose="02020603050405020304" pitchFamily="18" charset="0"/>
              </a:rPr>
              <a:t>XGBoost</a:t>
            </a:r>
            <a:endParaRPr lang="en-US">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D6ED857B-96AD-4A4A-8493-061372B3A894}"/>
              </a:ext>
            </a:extLst>
          </p:cNvPr>
          <p:cNvSpPr txBox="1"/>
          <p:nvPr/>
        </p:nvSpPr>
        <p:spPr>
          <a:xfrm>
            <a:off x="1471098" y="4830498"/>
            <a:ext cx="2589376"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Unbalanced dataset</a:t>
            </a:r>
          </a:p>
        </p:txBody>
      </p:sp>
      <p:sp>
        <p:nvSpPr>
          <p:cNvPr id="12" name="TextBox 11">
            <a:extLst>
              <a:ext uri="{FF2B5EF4-FFF2-40B4-BE49-F238E27FC236}">
                <a16:creationId xmlns:a16="http://schemas.microsoft.com/office/drawing/2014/main" id="{1B85767E-B8FC-4474-A6A9-4F368DC196A5}"/>
              </a:ext>
            </a:extLst>
          </p:cNvPr>
          <p:cNvSpPr txBox="1"/>
          <p:nvPr/>
        </p:nvSpPr>
        <p:spPr>
          <a:xfrm>
            <a:off x="5734432" y="4830498"/>
            <a:ext cx="2315910"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Balanced dataset</a:t>
            </a:r>
          </a:p>
        </p:txBody>
      </p:sp>
      <p:pic>
        <p:nvPicPr>
          <p:cNvPr id="14" name="Picture 13">
            <a:extLst>
              <a:ext uri="{FF2B5EF4-FFF2-40B4-BE49-F238E27FC236}">
                <a16:creationId xmlns:a16="http://schemas.microsoft.com/office/drawing/2014/main" id="{527D95DD-AB67-4638-80B9-8C8F1FEEC4D8}"/>
              </a:ext>
            </a:extLst>
          </p:cNvPr>
          <p:cNvPicPr>
            <a:picLocks noChangeAspect="1"/>
          </p:cNvPicPr>
          <p:nvPr/>
        </p:nvPicPr>
        <p:blipFill>
          <a:blip r:embed="rId2"/>
          <a:stretch>
            <a:fillRect/>
          </a:stretch>
        </p:blipFill>
        <p:spPr>
          <a:xfrm>
            <a:off x="748623" y="1876471"/>
            <a:ext cx="3562847" cy="2857899"/>
          </a:xfrm>
          <a:prstGeom prst="rect">
            <a:avLst/>
          </a:prstGeom>
        </p:spPr>
      </p:pic>
      <p:pic>
        <p:nvPicPr>
          <p:cNvPr id="16" name="Picture 15">
            <a:extLst>
              <a:ext uri="{FF2B5EF4-FFF2-40B4-BE49-F238E27FC236}">
                <a16:creationId xmlns:a16="http://schemas.microsoft.com/office/drawing/2014/main" id="{5CC38FE3-B562-4BA0-A321-837DD0B8C0CD}"/>
              </a:ext>
            </a:extLst>
          </p:cNvPr>
          <p:cNvPicPr>
            <a:picLocks noChangeAspect="1"/>
          </p:cNvPicPr>
          <p:nvPr/>
        </p:nvPicPr>
        <p:blipFill>
          <a:blip r:embed="rId3"/>
          <a:stretch>
            <a:fillRect/>
          </a:stretch>
        </p:blipFill>
        <p:spPr>
          <a:xfrm>
            <a:off x="4832531" y="1876471"/>
            <a:ext cx="3572374" cy="2857899"/>
          </a:xfrm>
          <a:prstGeom prst="rect">
            <a:avLst/>
          </a:prstGeom>
        </p:spPr>
      </p:pic>
      <p:sp>
        <p:nvSpPr>
          <p:cNvPr id="17" name="Rectangle 16">
            <a:extLst>
              <a:ext uri="{FF2B5EF4-FFF2-40B4-BE49-F238E27FC236}">
                <a16:creationId xmlns:a16="http://schemas.microsoft.com/office/drawing/2014/main" id="{5750187A-22FF-4D7A-9C8B-0AA842F2877E}"/>
              </a:ext>
            </a:extLst>
          </p:cNvPr>
          <p:cNvSpPr/>
          <p:nvPr/>
        </p:nvSpPr>
        <p:spPr>
          <a:xfrm>
            <a:off x="3199290" y="3988746"/>
            <a:ext cx="367469" cy="209373"/>
          </a:xfrm>
          <a:prstGeom prst="rect">
            <a:avLst/>
          </a:prstGeom>
          <a:noFill/>
          <a:ln w="38100"/>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18" name="Rectangle 17">
            <a:extLst>
              <a:ext uri="{FF2B5EF4-FFF2-40B4-BE49-F238E27FC236}">
                <a16:creationId xmlns:a16="http://schemas.microsoft.com/office/drawing/2014/main" id="{B031E4D4-BCD7-491C-A5C8-637269B6732C}"/>
              </a:ext>
            </a:extLst>
          </p:cNvPr>
          <p:cNvSpPr/>
          <p:nvPr/>
        </p:nvSpPr>
        <p:spPr>
          <a:xfrm>
            <a:off x="7318366" y="3988748"/>
            <a:ext cx="367469" cy="209373"/>
          </a:xfrm>
          <a:prstGeom prst="rect">
            <a:avLst/>
          </a:prstGeom>
          <a:noFill/>
          <a:ln w="38100"/>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08613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4C9C3E3-B9B8-4937-8AB2-35AD5D7A0E28}"/>
              </a:ext>
            </a:extLst>
          </p:cNvPr>
          <p:cNvSpPr>
            <a:spLocks noGrp="1"/>
          </p:cNvSpPr>
          <p:nvPr>
            <p:ph type="sldNum" sz="quarter" idx="14"/>
          </p:nvPr>
        </p:nvSpPr>
        <p:spPr/>
        <p:txBody>
          <a:bodyPr/>
          <a:lstStyle/>
          <a:p>
            <a:fld id="{12342C3A-DD85-7843-B416-BD52AB030D59}" type="slidenum">
              <a:rPr lang="en-US" smtClean="0">
                <a:latin typeface="Times New Roman" panose="02020603050405020304" pitchFamily="18" charset="0"/>
                <a:cs typeface="Times New Roman" panose="02020603050405020304" pitchFamily="18" charset="0"/>
              </a:rPr>
              <a:pPr/>
              <a:t>18</a:t>
            </a:fld>
            <a:endParaRPr lang="en-US">
              <a:latin typeface="Times New Roman" panose="02020603050405020304" pitchFamily="18" charset="0"/>
              <a:cs typeface="Times New Roman" panose="02020603050405020304" pitchFamily="18" charset="0"/>
            </a:endParaRPr>
          </a:p>
        </p:txBody>
      </p:sp>
      <p:sp>
        <p:nvSpPr>
          <p:cNvPr id="4" name="Title 3">
            <a:extLst>
              <a:ext uri="{FF2B5EF4-FFF2-40B4-BE49-F238E27FC236}">
                <a16:creationId xmlns:a16="http://schemas.microsoft.com/office/drawing/2014/main" id="{A994F60A-91E1-4315-8C27-6CBFD22271D4}"/>
              </a:ext>
            </a:extLst>
          </p:cNvPr>
          <p:cNvSpPr>
            <a:spLocks noGrp="1"/>
          </p:cNvSpPr>
          <p:nvPr>
            <p:ph type="title"/>
          </p:nvPr>
        </p:nvSpPr>
        <p:spPr/>
        <p:txBody>
          <a:bodyPr/>
          <a:lstStyle/>
          <a:p>
            <a:r>
              <a:rPr lang="en-US">
                <a:latin typeface="Times New Roman" panose="02020603050405020304" pitchFamily="18" charset="0"/>
                <a:cs typeface="Times New Roman" panose="02020603050405020304" pitchFamily="18" charset="0"/>
              </a:rPr>
              <a:t>ANN</a:t>
            </a:r>
          </a:p>
        </p:txBody>
      </p:sp>
      <p:pic>
        <p:nvPicPr>
          <p:cNvPr id="9" name="Picture 8">
            <a:extLst>
              <a:ext uri="{FF2B5EF4-FFF2-40B4-BE49-F238E27FC236}">
                <a16:creationId xmlns:a16="http://schemas.microsoft.com/office/drawing/2014/main" id="{AC4AEF27-24F5-473E-ACA4-24E8FB40E567}"/>
              </a:ext>
            </a:extLst>
          </p:cNvPr>
          <p:cNvPicPr>
            <a:picLocks noChangeAspect="1"/>
          </p:cNvPicPr>
          <p:nvPr/>
        </p:nvPicPr>
        <p:blipFill>
          <a:blip r:embed="rId2"/>
          <a:stretch>
            <a:fillRect/>
          </a:stretch>
        </p:blipFill>
        <p:spPr>
          <a:xfrm>
            <a:off x="760599" y="1664943"/>
            <a:ext cx="3486637" cy="2810267"/>
          </a:xfrm>
          <a:prstGeom prst="rect">
            <a:avLst/>
          </a:prstGeom>
        </p:spPr>
      </p:pic>
      <p:pic>
        <p:nvPicPr>
          <p:cNvPr id="11" name="Picture 10">
            <a:extLst>
              <a:ext uri="{FF2B5EF4-FFF2-40B4-BE49-F238E27FC236}">
                <a16:creationId xmlns:a16="http://schemas.microsoft.com/office/drawing/2014/main" id="{EB792DFA-3BA9-4A11-8A8D-1ED4D886017E}"/>
              </a:ext>
            </a:extLst>
          </p:cNvPr>
          <p:cNvPicPr>
            <a:picLocks noChangeAspect="1"/>
          </p:cNvPicPr>
          <p:nvPr/>
        </p:nvPicPr>
        <p:blipFill>
          <a:blip r:embed="rId3"/>
          <a:stretch>
            <a:fillRect/>
          </a:stretch>
        </p:blipFill>
        <p:spPr>
          <a:xfrm>
            <a:off x="4572000" y="1636364"/>
            <a:ext cx="3505689" cy="2838846"/>
          </a:xfrm>
          <a:prstGeom prst="rect">
            <a:avLst/>
          </a:prstGeom>
        </p:spPr>
      </p:pic>
      <p:sp>
        <p:nvSpPr>
          <p:cNvPr id="12" name="TextBox 11">
            <a:extLst>
              <a:ext uri="{FF2B5EF4-FFF2-40B4-BE49-F238E27FC236}">
                <a16:creationId xmlns:a16="http://schemas.microsoft.com/office/drawing/2014/main" id="{5B47A244-A1F4-44EE-9EB9-7AD5BBC92CCD}"/>
              </a:ext>
            </a:extLst>
          </p:cNvPr>
          <p:cNvSpPr txBox="1"/>
          <p:nvPr/>
        </p:nvSpPr>
        <p:spPr>
          <a:xfrm>
            <a:off x="1471098" y="4565578"/>
            <a:ext cx="2589376"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Unbalanced dataset</a:t>
            </a:r>
          </a:p>
        </p:txBody>
      </p:sp>
      <p:sp>
        <p:nvSpPr>
          <p:cNvPr id="13" name="TextBox 12">
            <a:extLst>
              <a:ext uri="{FF2B5EF4-FFF2-40B4-BE49-F238E27FC236}">
                <a16:creationId xmlns:a16="http://schemas.microsoft.com/office/drawing/2014/main" id="{E89C60E4-BF12-4AAE-A7FD-5D1C529D5797}"/>
              </a:ext>
            </a:extLst>
          </p:cNvPr>
          <p:cNvSpPr txBox="1"/>
          <p:nvPr/>
        </p:nvSpPr>
        <p:spPr>
          <a:xfrm>
            <a:off x="5572062" y="4565578"/>
            <a:ext cx="2315910"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Balanced dataset</a:t>
            </a:r>
          </a:p>
        </p:txBody>
      </p:sp>
      <p:sp>
        <p:nvSpPr>
          <p:cNvPr id="14" name="Rectangle 13">
            <a:extLst>
              <a:ext uri="{FF2B5EF4-FFF2-40B4-BE49-F238E27FC236}">
                <a16:creationId xmlns:a16="http://schemas.microsoft.com/office/drawing/2014/main" id="{441A20F1-D2BB-4463-A4F0-0257C38CDFD8}"/>
              </a:ext>
            </a:extLst>
          </p:cNvPr>
          <p:cNvSpPr/>
          <p:nvPr/>
        </p:nvSpPr>
        <p:spPr>
          <a:xfrm>
            <a:off x="3216382" y="3792192"/>
            <a:ext cx="367469" cy="209373"/>
          </a:xfrm>
          <a:prstGeom prst="rect">
            <a:avLst/>
          </a:prstGeom>
          <a:noFill/>
          <a:ln w="38100"/>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15" name="Rectangle 14">
            <a:extLst>
              <a:ext uri="{FF2B5EF4-FFF2-40B4-BE49-F238E27FC236}">
                <a16:creationId xmlns:a16="http://schemas.microsoft.com/office/drawing/2014/main" id="{BED4912C-5A7F-4A47-83F1-9237D1410011}"/>
              </a:ext>
            </a:extLst>
          </p:cNvPr>
          <p:cNvSpPr/>
          <p:nvPr/>
        </p:nvSpPr>
        <p:spPr>
          <a:xfrm>
            <a:off x="7061996" y="3732374"/>
            <a:ext cx="367469" cy="209373"/>
          </a:xfrm>
          <a:prstGeom prst="rect">
            <a:avLst/>
          </a:prstGeom>
          <a:noFill/>
          <a:ln w="38100"/>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077232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C4B15A0-3C08-4C66-BFD3-56C0396C7679}"/>
              </a:ext>
            </a:extLst>
          </p:cNvPr>
          <p:cNvSpPr>
            <a:spLocks noGrp="1"/>
          </p:cNvSpPr>
          <p:nvPr>
            <p:ph type="sldNum" sz="quarter" idx="14"/>
          </p:nvPr>
        </p:nvSpPr>
        <p:spPr/>
        <p:txBody>
          <a:bodyPr/>
          <a:lstStyle/>
          <a:p>
            <a:fld id="{12342C3A-DD85-7843-B416-BD52AB030D59}" type="slidenum">
              <a:rPr lang="en-US" smtClean="0"/>
              <a:pPr/>
              <a:t>19</a:t>
            </a:fld>
            <a:endParaRPr lang="en-US" dirty="0"/>
          </a:p>
        </p:txBody>
      </p:sp>
      <p:sp>
        <p:nvSpPr>
          <p:cNvPr id="4" name="Title 3">
            <a:extLst>
              <a:ext uri="{FF2B5EF4-FFF2-40B4-BE49-F238E27FC236}">
                <a16:creationId xmlns:a16="http://schemas.microsoft.com/office/drawing/2014/main" id="{542782B3-297C-4A1E-B936-BA0CA03F1AC9}"/>
              </a:ext>
            </a:extLst>
          </p:cNvPr>
          <p:cNvSpPr>
            <a:spLocks noGrp="1"/>
          </p:cNvSpPr>
          <p:nvPr>
            <p:ph type="title"/>
          </p:nvPr>
        </p:nvSpPr>
        <p:spPr/>
        <p:txBody>
          <a:bodyPr/>
          <a:lstStyle/>
          <a:p>
            <a:r>
              <a:rPr lang="en-US" dirty="0"/>
              <a:t>Comparison against various Models</a:t>
            </a:r>
          </a:p>
        </p:txBody>
      </p:sp>
      <p:pic>
        <p:nvPicPr>
          <p:cNvPr id="7" name="Picture 6" descr="Chart, bar chart&#10;&#10;Description automatically generated">
            <a:extLst>
              <a:ext uri="{FF2B5EF4-FFF2-40B4-BE49-F238E27FC236}">
                <a16:creationId xmlns:a16="http://schemas.microsoft.com/office/drawing/2014/main" id="{9B1CDCA5-7BC4-4515-89F6-34081AF0CC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3415" y="1102408"/>
            <a:ext cx="5191129" cy="5017222"/>
          </a:xfrm>
          <a:prstGeom prst="rect">
            <a:avLst/>
          </a:prstGeom>
        </p:spPr>
      </p:pic>
    </p:spTree>
    <p:extLst>
      <p:ext uri="{BB962C8B-B14F-4D97-AF65-F5344CB8AC3E}">
        <p14:creationId xmlns:p14="http://schemas.microsoft.com/office/powerpoint/2010/main" val="10319502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4"/>
          </p:nvPr>
        </p:nvSpPr>
        <p:spPr/>
        <p:txBody>
          <a:bodyPr/>
          <a:lstStyle/>
          <a:p>
            <a:fld id="{12342C3A-DD85-7843-B416-BD52AB030D59}" type="slidenum">
              <a:rPr lang="en-US" smtClean="0"/>
              <a:pPr/>
              <a:t>2</a:t>
            </a:fld>
            <a:endParaRPr lang="en-US" dirty="0"/>
          </a:p>
        </p:txBody>
      </p:sp>
      <p:sp>
        <p:nvSpPr>
          <p:cNvPr id="4" name="Title 3"/>
          <p:cNvSpPr>
            <a:spLocks noGrp="1"/>
          </p:cNvSpPr>
          <p:nvPr>
            <p:ph type="title"/>
          </p:nvPr>
        </p:nvSpPr>
        <p:spPr/>
        <p:txBody>
          <a:bodyPr/>
          <a:lstStyle/>
          <a:p>
            <a:r>
              <a:rPr lang="en-US" dirty="0"/>
              <a:t>Team Members</a:t>
            </a:r>
            <a:br>
              <a:rPr lang="en-US" dirty="0"/>
            </a:br>
            <a:endParaRPr lang="en-US" dirty="0"/>
          </a:p>
        </p:txBody>
      </p:sp>
      <p:pic>
        <p:nvPicPr>
          <p:cNvPr id="7" name="Picture 6">
            <a:extLst>
              <a:ext uri="{FF2B5EF4-FFF2-40B4-BE49-F238E27FC236}">
                <a16:creationId xmlns:a16="http://schemas.microsoft.com/office/drawing/2014/main" id="{4A182D83-A8D4-4BDE-AB21-422468F0D42C}"/>
              </a:ext>
            </a:extLst>
          </p:cNvPr>
          <p:cNvPicPr>
            <a:picLocks noChangeAspect="1"/>
          </p:cNvPicPr>
          <p:nvPr/>
        </p:nvPicPr>
        <p:blipFill rotWithShape="1">
          <a:blip r:embed="rId2"/>
          <a:srcRect l="23375" r="23375"/>
          <a:stretch/>
        </p:blipFill>
        <p:spPr>
          <a:xfrm>
            <a:off x="501666" y="1365045"/>
            <a:ext cx="1418384" cy="1858989"/>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9" name="Picture 8" descr="A picture containing person, person, posing&#10;&#10;Description automatically generated">
            <a:extLst>
              <a:ext uri="{FF2B5EF4-FFF2-40B4-BE49-F238E27FC236}">
                <a16:creationId xmlns:a16="http://schemas.microsoft.com/office/drawing/2014/main" id="{83FBB6C8-1026-43BF-AE3B-C744C6A855DA}"/>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641"/>
          <a:stretch/>
        </p:blipFill>
        <p:spPr>
          <a:xfrm>
            <a:off x="2541221" y="1272118"/>
            <a:ext cx="1418384" cy="1858989"/>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1" name="Picture 10" descr="A person in a blue shirt&#10;&#10;Description automatically generated with low confidence">
            <a:extLst>
              <a:ext uri="{FF2B5EF4-FFF2-40B4-BE49-F238E27FC236}">
                <a16:creationId xmlns:a16="http://schemas.microsoft.com/office/drawing/2014/main" id="{36702ACA-6AA6-4ED7-B74A-9695343EA41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0241" r="16806"/>
          <a:stretch/>
        </p:blipFill>
        <p:spPr>
          <a:xfrm>
            <a:off x="4759578" y="1365045"/>
            <a:ext cx="1471385" cy="1858989"/>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3" name="Picture 12" descr="A person in a suit&#10;&#10;Description automatically generated with low confidence">
            <a:extLst>
              <a:ext uri="{FF2B5EF4-FFF2-40B4-BE49-F238E27FC236}">
                <a16:creationId xmlns:a16="http://schemas.microsoft.com/office/drawing/2014/main" id="{3051EA6E-662B-461D-A6B4-C2661E418851}"/>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3966" t="7981" r="16023" b="48444"/>
          <a:stretch/>
        </p:blipFill>
        <p:spPr>
          <a:xfrm flipH="1">
            <a:off x="6800859" y="1365045"/>
            <a:ext cx="1471386" cy="1858989"/>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2" name="TextBox 1">
            <a:extLst>
              <a:ext uri="{FF2B5EF4-FFF2-40B4-BE49-F238E27FC236}">
                <a16:creationId xmlns:a16="http://schemas.microsoft.com/office/drawing/2014/main" id="{0C4878C5-591C-7142-A89C-7838DD22BDC8}"/>
              </a:ext>
            </a:extLst>
          </p:cNvPr>
          <p:cNvSpPr txBox="1"/>
          <p:nvPr/>
        </p:nvSpPr>
        <p:spPr>
          <a:xfrm>
            <a:off x="229917" y="3914394"/>
            <a:ext cx="1748793"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dirty="0" err="1">
                <a:ea typeface="Calibri"/>
                <a:cs typeface="Calibri"/>
              </a:rPr>
              <a:t>Krina</a:t>
            </a:r>
            <a:r>
              <a:rPr lang="en-US" b="1" dirty="0">
                <a:ea typeface="Calibri"/>
                <a:cs typeface="Calibri"/>
              </a:rPr>
              <a:t> Uday Shah</a:t>
            </a:r>
          </a:p>
          <a:p>
            <a:pPr algn="ctr"/>
            <a:r>
              <a:rPr lang="en-US" dirty="0">
                <a:ea typeface="Calibri"/>
                <a:cs typeface="Calibri"/>
              </a:rPr>
              <a:t>CWID: 10459200</a:t>
            </a:r>
          </a:p>
        </p:txBody>
      </p:sp>
      <p:sp>
        <p:nvSpPr>
          <p:cNvPr id="14" name="TextBox 13">
            <a:extLst>
              <a:ext uri="{FF2B5EF4-FFF2-40B4-BE49-F238E27FC236}">
                <a16:creationId xmlns:a16="http://schemas.microsoft.com/office/drawing/2014/main" id="{D8B3BC03-B320-48EB-AB9C-54CD1FD7DE97}"/>
              </a:ext>
            </a:extLst>
          </p:cNvPr>
          <p:cNvSpPr txBox="1"/>
          <p:nvPr/>
        </p:nvSpPr>
        <p:spPr>
          <a:xfrm>
            <a:off x="2281640" y="3916634"/>
            <a:ext cx="1888621" cy="646331"/>
          </a:xfrm>
          <a:prstGeom prst="rect">
            <a:avLst/>
          </a:prstGeom>
          <a:noFill/>
        </p:spPr>
        <p:txBody>
          <a:bodyPr wrap="square" rtlCol="0">
            <a:spAutoFit/>
          </a:bodyPr>
          <a:lstStyle/>
          <a:p>
            <a:pPr algn="ctr"/>
            <a:r>
              <a:rPr lang="en-US" b="1" dirty="0"/>
              <a:t>Riya </a:t>
            </a:r>
            <a:r>
              <a:rPr lang="en-US" b="1" dirty="0" err="1"/>
              <a:t>Rajan</a:t>
            </a:r>
            <a:r>
              <a:rPr lang="en-US" b="1" dirty="0"/>
              <a:t> Kale </a:t>
            </a:r>
            <a:r>
              <a:rPr lang="en-US" dirty="0"/>
              <a:t>CWID: 20008491</a:t>
            </a:r>
          </a:p>
        </p:txBody>
      </p:sp>
      <p:sp>
        <p:nvSpPr>
          <p:cNvPr id="15" name="TextBox 14">
            <a:extLst>
              <a:ext uri="{FF2B5EF4-FFF2-40B4-BE49-F238E27FC236}">
                <a16:creationId xmlns:a16="http://schemas.microsoft.com/office/drawing/2014/main" id="{11415CA3-AAD8-41DD-9712-F32E04DD3E25}"/>
              </a:ext>
            </a:extLst>
          </p:cNvPr>
          <p:cNvSpPr txBox="1"/>
          <p:nvPr/>
        </p:nvSpPr>
        <p:spPr>
          <a:xfrm>
            <a:off x="6570969" y="3916930"/>
            <a:ext cx="2521008" cy="646331"/>
          </a:xfrm>
          <a:prstGeom prst="rect">
            <a:avLst/>
          </a:prstGeom>
          <a:noFill/>
        </p:spPr>
        <p:txBody>
          <a:bodyPr wrap="square" rtlCol="0">
            <a:spAutoFit/>
          </a:bodyPr>
          <a:lstStyle/>
          <a:p>
            <a:pPr algn="ctr"/>
            <a:r>
              <a:rPr lang="en-US" b="1" dirty="0"/>
              <a:t>Varun Reddy Doddipalli</a:t>
            </a:r>
          </a:p>
          <a:p>
            <a:pPr algn="ctr"/>
            <a:r>
              <a:rPr lang="en-US" dirty="0"/>
              <a:t>CWID: 10474196</a:t>
            </a:r>
          </a:p>
        </p:txBody>
      </p:sp>
      <p:sp>
        <p:nvSpPr>
          <p:cNvPr id="12" name="TextBox 11">
            <a:extLst>
              <a:ext uri="{FF2B5EF4-FFF2-40B4-BE49-F238E27FC236}">
                <a16:creationId xmlns:a16="http://schemas.microsoft.com/office/drawing/2014/main" id="{B5FDD2AC-B022-E4DF-A645-DC0642DD98BB}"/>
              </a:ext>
            </a:extLst>
          </p:cNvPr>
          <p:cNvSpPr txBox="1"/>
          <p:nvPr/>
        </p:nvSpPr>
        <p:spPr>
          <a:xfrm>
            <a:off x="4126993" y="3926223"/>
            <a:ext cx="2521008" cy="646331"/>
          </a:xfrm>
          <a:prstGeom prst="rect">
            <a:avLst/>
          </a:prstGeom>
          <a:noFill/>
        </p:spPr>
        <p:txBody>
          <a:bodyPr wrap="square" lIns="91440" tIns="45720" rIns="91440" bIns="45720" rtlCol="0" anchor="t">
            <a:spAutoFit/>
          </a:bodyPr>
          <a:lstStyle/>
          <a:p>
            <a:pPr algn="ctr"/>
            <a:r>
              <a:rPr lang="en-US" b="1">
                <a:ea typeface="+mn-lt"/>
                <a:cs typeface="+mn-lt"/>
              </a:rPr>
              <a:t>Udit </a:t>
            </a:r>
            <a:r>
              <a:rPr lang="en-US" b="1" err="1">
                <a:ea typeface="+mn-lt"/>
                <a:cs typeface="+mn-lt"/>
              </a:rPr>
              <a:t>Pravinbhai</a:t>
            </a:r>
            <a:r>
              <a:rPr lang="en-US" b="1">
                <a:ea typeface="+mn-lt"/>
                <a:cs typeface="+mn-lt"/>
              </a:rPr>
              <a:t> Patel</a:t>
            </a:r>
            <a:endParaRPr lang="en-US" b="1"/>
          </a:p>
          <a:p>
            <a:pPr algn="ctr"/>
            <a:r>
              <a:rPr lang="en-US"/>
              <a:t>CWID: </a:t>
            </a:r>
            <a:r>
              <a:rPr lang="en-US">
                <a:ea typeface="+mn-lt"/>
                <a:cs typeface="+mn-lt"/>
              </a:rPr>
              <a:t>20006998</a:t>
            </a:r>
            <a:endParaRPr lang="en-US">
              <a:ea typeface="Calibri"/>
              <a:cs typeface="Calibri"/>
            </a:endParaRPr>
          </a:p>
        </p:txBody>
      </p:sp>
    </p:spTree>
    <p:extLst>
      <p:ext uri="{BB962C8B-B14F-4D97-AF65-F5344CB8AC3E}">
        <p14:creationId xmlns:p14="http://schemas.microsoft.com/office/powerpoint/2010/main" val="18155199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endParaRPr lang="en-US"/>
          </a:p>
        </p:txBody>
      </p:sp>
    </p:spTree>
    <p:extLst>
      <p:ext uri="{BB962C8B-B14F-4D97-AF65-F5344CB8AC3E}">
        <p14:creationId xmlns:p14="http://schemas.microsoft.com/office/powerpoint/2010/main" val="20297640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A2C9A7D-3399-487C-9F30-DD10B7CD3F66}"/>
              </a:ext>
            </a:extLst>
          </p:cNvPr>
          <p:cNvSpPr>
            <a:spLocks noGrp="1"/>
          </p:cNvSpPr>
          <p:nvPr>
            <p:ph type="body" sz="quarter" idx="12"/>
          </p:nvPr>
        </p:nvSpPr>
        <p:spPr/>
        <p:txBody>
          <a:bodyPr/>
          <a:lstStyle/>
          <a:p>
            <a:pPr marL="237490" lvl="0" algn="l" rtl="0">
              <a:lnSpc>
                <a:spcPct val="90000"/>
              </a:lnSpc>
              <a:spcBef>
                <a:spcPts val="0"/>
              </a:spcBef>
              <a:spcAft>
                <a:spcPts val="0"/>
              </a:spcAft>
              <a:buClr>
                <a:srgbClr val="0C0C0C"/>
              </a:buClr>
              <a:buSzPts val="2200"/>
            </a:pPr>
            <a:r>
              <a:rPr lang="en-US" sz="2000" dirty="0">
                <a:solidFill>
                  <a:srgbClr val="0C0C0C"/>
                </a:solidFill>
                <a:latin typeface="Times New Roman" panose="02020603050405020304" pitchFamily="18" charset="0"/>
                <a:cs typeface="Times New Roman" panose="02020603050405020304" pitchFamily="18" charset="0"/>
              </a:rPr>
              <a:t> Discussion of Dataset</a:t>
            </a:r>
          </a:p>
          <a:p>
            <a:pPr marL="237490" lvl="0" algn="l" rtl="0">
              <a:lnSpc>
                <a:spcPct val="90000"/>
              </a:lnSpc>
              <a:spcBef>
                <a:spcPts val="1400"/>
              </a:spcBef>
              <a:spcAft>
                <a:spcPts val="0"/>
              </a:spcAft>
              <a:buClr>
                <a:srgbClr val="0C0C0C"/>
              </a:buClr>
              <a:buSzPts val="2200"/>
            </a:pPr>
            <a:r>
              <a:rPr lang="en-US" sz="2000" dirty="0">
                <a:solidFill>
                  <a:srgbClr val="0C0C0C"/>
                </a:solidFill>
                <a:latin typeface="Times New Roman" panose="02020603050405020304" pitchFamily="18" charset="0"/>
                <a:cs typeface="Times New Roman" panose="02020603050405020304" pitchFamily="18" charset="0"/>
              </a:rPr>
              <a:t> Problem Statement / Objective</a:t>
            </a:r>
          </a:p>
          <a:p>
            <a:pPr marL="237490" lvl="0" algn="l" rtl="0">
              <a:lnSpc>
                <a:spcPct val="90000"/>
              </a:lnSpc>
              <a:spcBef>
                <a:spcPts val="1400"/>
              </a:spcBef>
              <a:spcAft>
                <a:spcPts val="0"/>
              </a:spcAft>
              <a:buClr>
                <a:srgbClr val="0C0C0C"/>
              </a:buClr>
              <a:buSzPts val="2200"/>
            </a:pPr>
            <a:r>
              <a:rPr lang="en-US" sz="2000" dirty="0">
                <a:solidFill>
                  <a:srgbClr val="0C0C0C"/>
                </a:solidFill>
                <a:latin typeface="Times New Roman" panose="02020603050405020304" pitchFamily="18" charset="0"/>
                <a:cs typeface="Times New Roman" panose="02020603050405020304" pitchFamily="18" charset="0"/>
              </a:rPr>
              <a:t> Overview of Classification Techniques</a:t>
            </a:r>
          </a:p>
          <a:p>
            <a:pPr marL="262890" lvl="0" algn="l" rtl="0">
              <a:lnSpc>
                <a:spcPct val="90000"/>
              </a:lnSpc>
              <a:spcBef>
                <a:spcPts val="1400"/>
              </a:spcBef>
              <a:spcAft>
                <a:spcPts val="0"/>
              </a:spcAft>
              <a:buClr>
                <a:srgbClr val="0C0C0C"/>
              </a:buClr>
              <a:buSzPts val="1800"/>
            </a:pPr>
            <a:r>
              <a:rPr lang="en-US" sz="2000" dirty="0">
                <a:solidFill>
                  <a:srgbClr val="0C0C0C"/>
                </a:solidFill>
                <a:latin typeface="Times New Roman" panose="02020603050405020304" pitchFamily="18" charset="0"/>
                <a:cs typeface="Times New Roman" panose="02020603050405020304" pitchFamily="18" charset="0"/>
              </a:rPr>
              <a:t> EDA &amp; Correlation Heatmap</a:t>
            </a:r>
          </a:p>
          <a:p>
            <a:pPr marL="262890" lvl="0" algn="l" rtl="0">
              <a:lnSpc>
                <a:spcPct val="90000"/>
              </a:lnSpc>
              <a:spcBef>
                <a:spcPts val="1400"/>
              </a:spcBef>
              <a:spcAft>
                <a:spcPts val="0"/>
              </a:spcAft>
              <a:buClr>
                <a:srgbClr val="0C0C0C"/>
              </a:buClr>
              <a:buSzPts val="1800"/>
            </a:pPr>
            <a:r>
              <a:rPr lang="en-US" sz="2000" dirty="0">
                <a:solidFill>
                  <a:srgbClr val="0C0C0C"/>
                </a:solidFill>
                <a:latin typeface="Times New Roman" panose="02020603050405020304" pitchFamily="18" charset="0"/>
                <a:cs typeface="Times New Roman" panose="02020603050405020304" pitchFamily="18" charset="0"/>
              </a:rPr>
              <a:t> Detailed Classification/Clustering Analysis</a:t>
            </a:r>
          </a:p>
          <a:p>
            <a:pPr marL="262890" lvl="0" algn="l" rtl="0">
              <a:lnSpc>
                <a:spcPct val="90000"/>
              </a:lnSpc>
              <a:spcBef>
                <a:spcPts val="1400"/>
              </a:spcBef>
              <a:spcAft>
                <a:spcPts val="0"/>
              </a:spcAft>
              <a:buClr>
                <a:srgbClr val="0C0C0C"/>
              </a:buClr>
              <a:buSzPts val="1800"/>
            </a:pPr>
            <a:r>
              <a:rPr lang="en-US" sz="2000" dirty="0">
                <a:solidFill>
                  <a:srgbClr val="0C0C0C"/>
                </a:solidFill>
                <a:latin typeface="Times New Roman" panose="02020603050405020304" pitchFamily="18" charset="0"/>
                <a:cs typeface="Times New Roman" panose="02020603050405020304" pitchFamily="18" charset="0"/>
              </a:rPr>
              <a:t> Conclusions</a:t>
            </a:r>
            <a:endParaRPr lang="en-US"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p:txBody>
      </p:sp>
      <p:sp>
        <p:nvSpPr>
          <p:cNvPr id="3" name="Slide Number Placeholder 2">
            <a:extLst>
              <a:ext uri="{FF2B5EF4-FFF2-40B4-BE49-F238E27FC236}">
                <a16:creationId xmlns:a16="http://schemas.microsoft.com/office/drawing/2014/main" id="{3778DCB7-4BBA-41FC-824C-17B05FD09C35}"/>
              </a:ext>
            </a:extLst>
          </p:cNvPr>
          <p:cNvSpPr>
            <a:spLocks noGrp="1"/>
          </p:cNvSpPr>
          <p:nvPr>
            <p:ph type="sldNum" sz="quarter" idx="14"/>
          </p:nvPr>
        </p:nvSpPr>
        <p:spPr/>
        <p:txBody>
          <a:bodyPr/>
          <a:lstStyle/>
          <a:p>
            <a:fld id="{12342C3A-DD85-7843-B416-BD52AB030D59}" type="slidenum">
              <a:rPr lang="en-US" smtClean="0"/>
              <a:pPr/>
              <a:t>3</a:t>
            </a:fld>
            <a:endParaRPr lang="en-US" dirty="0"/>
          </a:p>
        </p:txBody>
      </p:sp>
      <p:sp>
        <p:nvSpPr>
          <p:cNvPr id="4" name="Title 3">
            <a:extLst>
              <a:ext uri="{FF2B5EF4-FFF2-40B4-BE49-F238E27FC236}">
                <a16:creationId xmlns:a16="http://schemas.microsoft.com/office/drawing/2014/main" id="{B10FAC3F-CCBE-4947-B06F-C5BB3A2247F8}"/>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Today’s Agenda</a:t>
            </a:r>
          </a:p>
        </p:txBody>
      </p:sp>
    </p:spTree>
    <p:extLst>
      <p:ext uri="{BB962C8B-B14F-4D97-AF65-F5344CB8AC3E}">
        <p14:creationId xmlns:p14="http://schemas.microsoft.com/office/powerpoint/2010/main" val="27416277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4236AA6-3E07-491B-893F-FC4FB6DFC80B}"/>
              </a:ext>
            </a:extLst>
          </p:cNvPr>
          <p:cNvSpPr>
            <a:spLocks noGrp="1"/>
          </p:cNvSpPr>
          <p:nvPr>
            <p:ph type="body" sz="quarter" idx="12"/>
          </p:nvPr>
        </p:nvSpPr>
        <p:spPr>
          <a:xfrm>
            <a:off x="227013" y="1845037"/>
            <a:ext cx="3379312" cy="3931615"/>
          </a:xfrm>
        </p:spPr>
        <p:txBody>
          <a:bodyPr/>
          <a:lstStyle/>
          <a:p>
            <a:pPr marL="0" indent="0" algn="just">
              <a:buNone/>
            </a:pPr>
            <a:r>
              <a:rPr lang="en-US" b="0" i="0" u="none" strike="noStrike" dirty="0">
                <a:solidFill>
                  <a:srgbClr val="000000"/>
                </a:solidFill>
                <a:effectLst/>
                <a:latin typeface="Times New Roman" panose="02020603050405020304" pitchFamily="18" charset="0"/>
              </a:rPr>
              <a:t>The Data set has 284,808 Rows and 31 Columns. It contains only numeric input variables resulting from a PCA transformation. Unfortunately, the data does not include the original features and more background information about the data due to confidentiality issues. The task is to classify the credit card fraud of the customer. Some algorithms we will be implementing will be Logistics Regression, Decision Tree, Random Forest, </a:t>
            </a:r>
            <a:r>
              <a:rPr lang="en-US" b="0" i="0" u="none" strike="noStrike" err="1">
                <a:solidFill>
                  <a:srgbClr val="000000"/>
                </a:solidFill>
                <a:effectLst/>
                <a:latin typeface="Times New Roman" panose="02020603050405020304" pitchFamily="18" charset="0"/>
              </a:rPr>
              <a:t>XGBoost</a:t>
            </a:r>
            <a:r>
              <a:rPr lang="en-US" b="0" i="0" u="none" strike="noStrike" dirty="0">
                <a:solidFill>
                  <a:srgbClr val="000000"/>
                </a:solidFill>
                <a:effectLst/>
                <a:latin typeface="Times New Roman" panose="02020603050405020304" pitchFamily="18" charset="0"/>
              </a:rPr>
              <a:t>, KNN and ANN.</a:t>
            </a:r>
            <a:endParaRPr lang="en-US" dirty="0"/>
          </a:p>
        </p:txBody>
      </p:sp>
      <p:sp>
        <p:nvSpPr>
          <p:cNvPr id="3" name="Slide Number Placeholder 2">
            <a:extLst>
              <a:ext uri="{FF2B5EF4-FFF2-40B4-BE49-F238E27FC236}">
                <a16:creationId xmlns:a16="http://schemas.microsoft.com/office/drawing/2014/main" id="{68FD4D39-DA22-40D9-9F03-5B8529438E0C}"/>
              </a:ext>
            </a:extLst>
          </p:cNvPr>
          <p:cNvSpPr>
            <a:spLocks noGrp="1"/>
          </p:cNvSpPr>
          <p:nvPr>
            <p:ph type="sldNum" sz="quarter" idx="14"/>
          </p:nvPr>
        </p:nvSpPr>
        <p:spPr/>
        <p:txBody>
          <a:bodyPr/>
          <a:lstStyle/>
          <a:p>
            <a:fld id="{12342C3A-DD85-7843-B416-BD52AB030D59}" type="slidenum">
              <a:rPr lang="en-US" smtClean="0"/>
              <a:pPr/>
              <a:t>4</a:t>
            </a:fld>
            <a:endParaRPr lang="en-US" dirty="0"/>
          </a:p>
        </p:txBody>
      </p:sp>
      <p:sp>
        <p:nvSpPr>
          <p:cNvPr id="4" name="Title 3">
            <a:extLst>
              <a:ext uri="{FF2B5EF4-FFF2-40B4-BE49-F238E27FC236}">
                <a16:creationId xmlns:a16="http://schemas.microsoft.com/office/drawing/2014/main" id="{55EE8535-7042-456B-8FDE-6A7C499A838D}"/>
              </a:ext>
            </a:extLst>
          </p:cNvPr>
          <p:cNvSpPr>
            <a:spLocks noGrp="1"/>
          </p:cNvSpPr>
          <p:nvPr>
            <p:ph type="title"/>
          </p:nvPr>
        </p:nvSpPr>
        <p:spPr/>
        <p:txBody>
          <a:bodyPr/>
          <a:lstStyle/>
          <a:p>
            <a:r>
              <a:rPr lang="en-US">
                <a:latin typeface="Times New Roman" panose="02020603050405020304" pitchFamily="18" charset="0"/>
                <a:cs typeface="Times New Roman" panose="02020603050405020304" pitchFamily="18" charset="0"/>
              </a:rPr>
              <a:t>Credit Card Fraud Detection Dataset</a:t>
            </a:r>
          </a:p>
        </p:txBody>
      </p:sp>
      <p:graphicFrame>
        <p:nvGraphicFramePr>
          <p:cNvPr id="6" name="Table 5">
            <a:extLst>
              <a:ext uri="{FF2B5EF4-FFF2-40B4-BE49-F238E27FC236}">
                <a16:creationId xmlns:a16="http://schemas.microsoft.com/office/drawing/2014/main" id="{43EAC246-C176-44C9-92F2-A00FC70CC6A1}"/>
              </a:ext>
            </a:extLst>
          </p:cNvPr>
          <p:cNvGraphicFramePr>
            <a:graphicFrameLocks noGrp="1"/>
          </p:cNvGraphicFramePr>
          <p:nvPr>
            <p:extLst>
              <p:ext uri="{D42A27DB-BD31-4B8C-83A1-F6EECF244321}">
                <p14:modId xmlns:p14="http://schemas.microsoft.com/office/powerpoint/2010/main" val="980887871"/>
              </p:ext>
            </p:extLst>
          </p:nvPr>
        </p:nvGraphicFramePr>
        <p:xfrm>
          <a:off x="3683237" y="1845037"/>
          <a:ext cx="4863114" cy="3822429"/>
        </p:xfrm>
        <a:graphic>
          <a:graphicData uri="http://schemas.openxmlformats.org/drawingml/2006/table">
            <a:tbl>
              <a:tblPr firstRow="1" firstCol="1">
                <a:tableStyleId>{21E4AEA4-8DFA-4A89-87EB-49C32662AFE0}</a:tableStyleId>
              </a:tblPr>
              <a:tblGrid>
                <a:gridCol w="1871529">
                  <a:extLst>
                    <a:ext uri="{9D8B030D-6E8A-4147-A177-3AD203B41FA5}">
                      <a16:colId xmlns:a16="http://schemas.microsoft.com/office/drawing/2014/main" val="1261936149"/>
                    </a:ext>
                  </a:extLst>
                </a:gridCol>
                <a:gridCol w="2991585">
                  <a:extLst>
                    <a:ext uri="{9D8B030D-6E8A-4147-A177-3AD203B41FA5}">
                      <a16:colId xmlns:a16="http://schemas.microsoft.com/office/drawing/2014/main" val="1282070837"/>
                    </a:ext>
                  </a:extLst>
                </a:gridCol>
              </a:tblGrid>
              <a:tr h="346117">
                <a:tc>
                  <a:txBody>
                    <a:bodyPr/>
                    <a:lstStyle/>
                    <a:p>
                      <a:pPr indent="-400050" algn="ctr" rtl="0" fontAlgn="t">
                        <a:spcBef>
                          <a:spcPts val="0"/>
                        </a:spcBef>
                        <a:spcAft>
                          <a:spcPts val="0"/>
                        </a:spcAft>
                      </a:pPr>
                      <a:r>
                        <a:rPr lang="en-US" sz="1400" b="1" u="none" strike="noStrike" dirty="0">
                          <a:solidFill>
                            <a:schemeClr val="bg1"/>
                          </a:solidFill>
                          <a:effectLst/>
                        </a:rPr>
                        <a:t>Variables</a:t>
                      </a:r>
                      <a:endParaRPr lang="en-US" sz="1400" dirty="0">
                        <a:solidFill>
                          <a:schemeClr val="bg1"/>
                        </a:solidFill>
                        <a:effectLst/>
                        <a:latin typeface="Times New Roman" panose="02020603050405020304" pitchFamily="18" charset="0"/>
                        <a:cs typeface="Times New Roman" panose="02020603050405020304" pitchFamily="18" charset="0"/>
                      </a:endParaRPr>
                    </a:p>
                  </a:txBody>
                  <a:tcPr marL="63500" marR="63500" marT="63500" marB="63500">
                    <a:solidFill>
                      <a:srgbClr val="AF0D37"/>
                    </a:solidFill>
                  </a:tcPr>
                </a:tc>
                <a:tc>
                  <a:txBody>
                    <a:bodyPr/>
                    <a:lstStyle/>
                    <a:p>
                      <a:pPr indent="-400050" algn="ctr" rtl="0" fontAlgn="t">
                        <a:spcBef>
                          <a:spcPts val="0"/>
                        </a:spcBef>
                        <a:spcAft>
                          <a:spcPts val="0"/>
                        </a:spcAft>
                      </a:pPr>
                      <a:r>
                        <a:rPr lang="en-US" sz="1400" b="1" u="none" strike="noStrike" dirty="0">
                          <a:solidFill>
                            <a:schemeClr val="bg1"/>
                          </a:solidFill>
                          <a:effectLst/>
                        </a:rPr>
                        <a:t>Description</a:t>
                      </a:r>
                      <a:endParaRPr lang="en-US" sz="1400" dirty="0">
                        <a:solidFill>
                          <a:schemeClr val="bg1"/>
                        </a:solidFill>
                        <a:effectLst/>
                        <a:latin typeface="Times New Roman" panose="02020603050405020304" pitchFamily="18" charset="0"/>
                        <a:cs typeface="Times New Roman" panose="02020603050405020304" pitchFamily="18" charset="0"/>
                      </a:endParaRPr>
                    </a:p>
                  </a:txBody>
                  <a:tcPr marL="63500" marR="63500" marT="63500" marB="63500" anchor="ctr">
                    <a:solidFill>
                      <a:srgbClr val="AF0D37"/>
                    </a:solidFill>
                  </a:tcPr>
                </a:tc>
                <a:extLst>
                  <a:ext uri="{0D108BD9-81ED-4DB2-BD59-A6C34878D82A}">
                    <a16:rowId xmlns:a16="http://schemas.microsoft.com/office/drawing/2014/main" val="4166872620"/>
                  </a:ext>
                </a:extLst>
              </a:tr>
              <a:tr h="719276">
                <a:tc>
                  <a:txBody>
                    <a:bodyPr/>
                    <a:lstStyle/>
                    <a:p>
                      <a:pPr indent="57150" algn="ctr" rtl="0" fontAlgn="t">
                        <a:spcBef>
                          <a:spcPts val="0"/>
                        </a:spcBef>
                        <a:spcAft>
                          <a:spcPts val="0"/>
                        </a:spcAft>
                      </a:pPr>
                      <a:r>
                        <a:rPr lang="en-US" sz="1400" b="0" u="none" strike="noStrike" dirty="0">
                          <a:solidFill>
                            <a:schemeClr val="bg1"/>
                          </a:solidFill>
                          <a:effectLst/>
                        </a:rPr>
                        <a:t>Time</a:t>
                      </a:r>
                      <a:endParaRPr lang="en-US" sz="1400" dirty="0">
                        <a:solidFill>
                          <a:schemeClr val="bg1"/>
                        </a:solidFill>
                        <a:effectLst/>
                        <a:latin typeface="Times New Roman" panose="02020603050405020304" pitchFamily="18" charset="0"/>
                        <a:cs typeface="Times New Roman" panose="02020603050405020304" pitchFamily="18" charset="0"/>
                      </a:endParaRPr>
                    </a:p>
                  </a:txBody>
                  <a:tcPr marL="63500" marR="63500" marT="63500" marB="63500">
                    <a:solidFill>
                      <a:srgbClr val="AF0D37"/>
                    </a:solidFill>
                  </a:tcPr>
                </a:tc>
                <a:tc>
                  <a:txBody>
                    <a:bodyPr/>
                    <a:lstStyle/>
                    <a:p>
                      <a:pPr algn="l" rtl="0" fontAlgn="t">
                        <a:spcBef>
                          <a:spcPts val="0"/>
                        </a:spcBef>
                        <a:spcAft>
                          <a:spcPts val="0"/>
                        </a:spcAft>
                      </a:pPr>
                      <a:r>
                        <a:rPr lang="en-US" sz="1400" b="0" u="none" strike="noStrike" dirty="0">
                          <a:solidFill>
                            <a:srgbClr val="000000"/>
                          </a:solidFill>
                          <a:effectLst/>
                        </a:rPr>
                        <a:t>Number of seconds elapsed between this transaction and the first transaction in the dataset</a:t>
                      </a:r>
                      <a:endParaRPr lang="en-US" sz="1400" dirty="0">
                        <a:effectLst/>
                        <a:latin typeface="Times New Roman" panose="02020603050405020304" pitchFamily="18" charset="0"/>
                        <a:cs typeface="Times New Roman" panose="02020603050405020304" pitchFamily="18" charset="0"/>
                      </a:endParaRPr>
                    </a:p>
                  </a:txBody>
                  <a:tcPr marL="63500" marR="63500" marT="63500" marB="63500" anchor="ctr"/>
                </a:tc>
                <a:extLst>
                  <a:ext uri="{0D108BD9-81ED-4DB2-BD59-A6C34878D82A}">
                    <a16:rowId xmlns:a16="http://schemas.microsoft.com/office/drawing/2014/main" val="805291136"/>
                  </a:ext>
                </a:extLst>
              </a:tr>
              <a:tr h="719276">
                <a:tc>
                  <a:txBody>
                    <a:bodyPr/>
                    <a:lstStyle/>
                    <a:p>
                      <a:pPr indent="57150" algn="ctr" rtl="0" fontAlgn="t">
                        <a:spcBef>
                          <a:spcPts val="0"/>
                        </a:spcBef>
                        <a:spcAft>
                          <a:spcPts val="0"/>
                        </a:spcAft>
                      </a:pPr>
                      <a:r>
                        <a:rPr lang="en-US" sz="1400" b="0" u="none" strike="noStrike" dirty="0">
                          <a:solidFill>
                            <a:schemeClr val="bg1"/>
                          </a:solidFill>
                          <a:effectLst/>
                        </a:rPr>
                        <a:t>V1-V28</a:t>
                      </a:r>
                      <a:endParaRPr lang="en-US" sz="1400" dirty="0">
                        <a:solidFill>
                          <a:schemeClr val="bg1"/>
                        </a:solidFill>
                        <a:effectLst/>
                        <a:latin typeface="Times New Roman" panose="02020603050405020304" pitchFamily="18" charset="0"/>
                        <a:cs typeface="Times New Roman" panose="02020603050405020304" pitchFamily="18" charset="0"/>
                      </a:endParaRPr>
                    </a:p>
                  </a:txBody>
                  <a:tcPr marL="63500" marR="63500" marT="63500" marB="63500">
                    <a:solidFill>
                      <a:srgbClr val="AF0D37"/>
                    </a:solidFill>
                  </a:tcPr>
                </a:tc>
                <a:tc>
                  <a:txBody>
                    <a:bodyPr/>
                    <a:lstStyle/>
                    <a:p>
                      <a:pPr algn="l" rtl="0" fontAlgn="t">
                        <a:spcBef>
                          <a:spcPts val="0"/>
                        </a:spcBef>
                        <a:spcAft>
                          <a:spcPts val="0"/>
                        </a:spcAft>
                      </a:pPr>
                      <a:r>
                        <a:rPr lang="en-US" sz="1400" b="0" u="none" strike="noStrike" dirty="0">
                          <a:solidFill>
                            <a:srgbClr val="000000"/>
                          </a:solidFill>
                          <a:effectLst/>
                        </a:rPr>
                        <a:t>The result of a PCA Dimensionality reduction to protect user identities and sensitive features</a:t>
                      </a:r>
                      <a:endParaRPr lang="en-US" sz="1400" dirty="0">
                        <a:effectLst/>
                        <a:latin typeface="Times New Roman" panose="02020603050405020304" pitchFamily="18" charset="0"/>
                        <a:cs typeface="Times New Roman" panose="02020603050405020304" pitchFamily="18" charset="0"/>
                      </a:endParaRPr>
                    </a:p>
                  </a:txBody>
                  <a:tcPr marL="63500" marR="63500" marT="63500" marB="63500" anchor="ctr"/>
                </a:tc>
                <a:extLst>
                  <a:ext uri="{0D108BD9-81ED-4DB2-BD59-A6C34878D82A}">
                    <a16:rowId xmlns:a16="http://schemas.microsoft.com/office/drawing/2014/main" val="749477569"/>
                  </a:ext>
                </a:extLst>
              </a:tr>
              <a:tr h="541458">
                <a:tc>
                  <a:txBody>
                    <a:bodyPr/>
                    <a:lstStyle/>
                    <a:p>
                      <a:pPr indent="57150" algn="ctr" rtl="0" fontAlgn="t">
                        <a:spcBef>
                          <a:spcPts val="0"/>
                        </a:spcBef>
                        <a:spcAft>
                          <a:spcPts val="0"/>
                        </a:spcAft>
                      </a:pPr>
                      <a:r>
                        <a:rPr lang="en-US" sz="1400" b="0" u="none" strike="noStrike" dirty="0">
                          <a:solidFill>
                            <a:schemeClr val="bg1"/>
                          </a:solidFill>
                          <a:effectLst/>
                        </a:rPr>
                        <a:t>Amount</a:t>
                      </a:r>
                      <a:endParaRPr lang="en-US" sz="1400" dirty="0">
                        <a:solidFill>
                          <a:schemeClr val="bg1"/>
                        </a:solidFill>
                        <a:effectLst/>
                        <a:latin typeface="Times New Roman" panose="02020603050405020304" pitchFamily="18" charset="0"/>
                        <a:cs typeface="Times New Roman" panose="02020603050405020304" pitchFamily="18" charset="0"/>
                      </a:endParaRPr>
                    </a:p>
                  </a:txBody>
                  <a:tcPr marL="63500" marR="63500" marT="63500" marB="63500">
                    <a:solidFill>
                      <a:srgbClr val="AF0D37"/>
                    </a:solidFill>
                  </a:tcPr>
                </a:tc>
                <a:tc>
                  <a:txBody>
                    <a:bodyPr/>
                    <a:lstStyle/>
                    <a:p>
                      <a:pPr algn="l" rtl="0" fontAlgn="t">
                        <a:spcBef>
                          <a:spcPts val="0"/>
                        </a:spcBef>
                        <a:spcAft>
                          <a:spcPts val="0"/>
                        </a:spcAft>
                      </a:pPr>
                      <a:r>
                        <a:rPr lang="en-US" sz="1400" b="0" u="none" strike="noStrike" dirty="0">
                          <a:solidFill>
                            <a:srgbClr val="000000"/>
                          </a:solidFill>
                          <a:effectLst/>
                        </a:rPr>
                        <a:t>Transaction amount</a:t>
                      </a:r>
                      <a:endParaRPr lang="en-US" sz="1400" dirty="0">
                        <a:effectLst/>
                        <a:latin typeface="Times New Roman" panose="02020603050405020304" pitchFamily="18" charset="0"/>
                        <a:cs typeface="Times New Roman" panose="02020603050405020304" pitchFamily="18" charset="0"/>
                      </a:endParaRPr>
                    </a:p>
                  </a:txBody>
                  <a:tcPr marL="63500" marR="63500" marT="63500" marB="63500" anchor="ctr"/>
                </a:tc>
                <a:extLst>
                  <a:ext uri="{0D108BD9-81ED-4DB2-BD59-A6C34878D82A}">
                    <a16:rowId xmlns:a16="http://schemas.microsoft.com/office/drawing/2014/main" val="3364036640"/>
                  </a:ext>
                </a:extLst>
              </a:tr>
              <a:tr h="1400694">
                <a:tc>
                  <a:txBody>
                    <a:bodyPr/>
                    <a:lstStyle/>
                    <a:p>
                      <a:pPr indent="57150" algn="ctr" rtl="0" fontAlgn="t">
                        <a:spcBef>
                          <a:spcPts val="0"/>
                        </a:spcBef>
                        <a:spcAft>
                          <a:spcPts val="0"/>
                        </a:spcAft>
                      </a:pPr>
                      <a:r>
                        <a:rPr lang="en-US" sz="1400" b="0" u="none" strike="noStrike" dirty="0">
                          <a:solidFill>
                            <a:schemeClr val="bg1"/>
                          </a:solidFill>
                          <a:effectLst/>
                        </a:rPr>
                        <a:t>Class</a:t>
                      </a:r>
                      <a:endParaRPr lang="en-US" sz="1400" dirty="0">
                        <a:solidFill>
                          <a:schemeClr val="bg1"/>
                        </a:solidFill>
                        <a:effectLst/>
                        <a:latin typeface="Times New Roman" panose="02020603050405020304" pitchFamily="18" charset="0"/>
                        <a:cs typeface="Times New Roman" panose="02020603050405020304" pitchFamily="18" charset="0"/>
                      </a:endParaRPr>
                    </a:p>
                  </a:txBody>
                  <a:tcPr marL="63500" marR="63500" marT="63500" marB="63500">
                    <a:solidFill>
                      <a:srgbClr val="AF0D37"/>
                    </a:solidFill>
                  </a:tcPr>
                </a:tc>
                <a:tc>
                  <a:txBody>
                    <a:bodyPr/>
                    <a:lstStyle/>
                    <a:p>
                      <a:pPr algn="l" rtl="0" fontAlgn="t">
                        <a:spcBef>
                          <a:spcPts val="0"/>
                        </a:spcBef>
                        <a:spcAft>
                          <a:spcPts val="0"/>
                        </a:spcAft>
                      </a:pPr>
                      <a:r>
                        <a:rPr lang="en-US" sz="1400" b="0" u="none" strike="noStrike" dirty="0">
                          <a:solidFill>
                            <a:srgbClr val="000000"/>
                          </a:solidFill>
                          <a:effectLst/>
                        </a:rPr>
                        <a:t>1 for fraudulent transactions, 0 otherwise</a:t>
                      </a:r>
                      <a:endParaRPr lang="en-US" sz="1400" dirty="0">
                        <a:effectLst/>
                      </a:endParaRPr>
                    </a:p>
                    <a:p>
                      <a:pPr algn="l" fontAlgn="t"/>
                      <a:br>
                        <a:rPr lang="en-US" sz="1400" dirty="0">
                          <a:effectLst/>
                        </a:rPr>
                      </a:br>
                      <a:br>
                        <a:rPr lang="en-US" sz="1400" dirty="0">
                          <a:effectLst/>
                        </a:rPr>
                      </a:br>
                      <a:endParaRPr lang="en-US" sz="1400" dirty="0">
                        <a:effectLst/>
                        <a:latin typeface="Times New Roman" panose="02020603050405020304" pitchFamily="18" charset="0"/>
                        <a:cs typeface="Times New Roman" panose="02020603050405020304" pitchFamily="18" charset="0"/>
                      </a:endParaRPr>
                    </a:p>
                  </a:txBody>
                  <a:tcPr marL="63500" marR="63500" marT="63500" marB="63500" anchor="ctr"/>
                </a:tc>
                <a:extLst>
                  <a:ext uri="{0D108BD9-81ED-4DB2-BD59-A6C34878D82A}">
                    <a16:rowId xmlns:a16="http://schemas.microsoft.com/office/drawing/2014/main" val="779293714"/>
                  </a:ext>
                </a:extLst>
              </a:tr>
            </a:tbl>
          </a:graphicData>
        </a:graphic>
      </p:graphicFrame>
      <p:sp>
        <p:nvSpPr>
          <p:cNvPr id="7" name="Rectangle 1">
            <a:extLst>
              <a:ext uri="{FF2B5EF4-FFF2-40B4-BE49-F238E27FC236}">
                <a16:creationId xmlns:a16="http://schemas.microsoft.com/office/drawing/2014/main" id="{4A4E58FF-1F05-40AB-B4DA-9ECBB45D64D9}"/>
              </a:ext>
            </a:extLst>
          </p:cNvPr>
          <p:cNvSpPr>
            <a:spLocks noChangeArrowheads="1"/>
          </p:cNvSpPr>
          <p:nvPr/>
        </p:nvSpPr>
        <p:spPr bwMode="auto">
          <a:xfrm>
            <a:off x="3294341" y="1751512"/>
            <a:ext cx="9121815"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059000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6CE86CB-4D4A-4751-9B39-A87FC68D57B6}"/>
              </a:ext>
            </a:extLst>
          </p:cNvPr>
          <p:cNvSpPr>
            <a:spLocks noGrp="1"/>
          </p:cNvSpPr>
          <p:nvPr>
            <p:ph type="body" sz="quarter" idx="12"/>
          </p:nvPr>
        </p:nvSpPr>
        <p:spPr/>
        <p:txBody>
          <a:bodyPr/>
          <a:lstStyle/>
          <a:p>
            <a:pPr algn="just" rtl="0" fontAlgn="base">
              <a:spcBef>
                <a:spcPts val="0"/>
              </a:spcBef>
              <a:spcAft>
                <a:spcPts val="0"/>
              </a:spcAft>
              <a:buFont typeface="Arial" panose="020B0604020202020204" pitchFamily="34" charset="0"/>
              <a:buChar char="•"/>
            </a:pPr>
            <a:r>
              <a:rPr lang="en-US" sz="1800" b="0" i="0" u="none" strike="noStrike">
                <a:solidFill>
                  <a:srgbClr val="000000"/>
                </a:solidFill>
                <a:effectLst/>
                <a:latin typeface="Times New Roman" panose="02020603050405020304" pitchFamily="18" charset="0"/>
                <a:cs typeface="Times New Roman" panose="02020603050405020304" pitchFamily="18" charset="0"/>
              </a:rPr>
              <a:t>Unauthorized card operations hit an astonishing amount of 16.7 million victims in 2017.</a:t>
            </a:r>
          </a:p>
          <a:p>
            <a:pPr algn="just" rtl="0" fontAlgn="base">
              <a:spcBef>
                <a:spcPts val="0"/>
              </a:spcBef>
              <a:spcAft>
                <a:spcPts val="0"/>
              </a:spcAft>
              <a:buFont typeface="Arial" panose="020B0604020202020204" pitchFamily="34" charset="0"/>
              <a:buChar char="•"/>
            </a:pPr>
            <a:r>
              <a:rPr lang="en-US" sz="1800" b="0" i="0" u="none" strike="noStrike">
                <a:solidFill>
                  <a:srgbClr val="000000"/>
                </a:solidFill>
                <a:effectLst/>
                <a:latin typeface="Times New Roman" panose="02020603050405020304" pitchFamily="18" charset="0"/>
                <a:cs typeface="Times New Roman" panose="02020603050405020304" pitchFamily="18" charset="0"/>
              </a:rPr>
              <a:t>It's critical for credit card firms to be able to spot fraudulent credit card transactions so that customers aren't charged for things they didn't buy.</a:t>
            </a:r>
          </a:p>
          <a:p>
            <a:pPr algn="just" rtl="0" fontAlgn="base">
              <a:spcBef>
                <a:spcPts val="0"/>
              </a:spcBef>
              <a:spcAft>
                <a:spcPts val="0"/>
              </a:spcAft>
              <a:buFont typeface="Arial" panose="020B0604020202020204" pitchFamily="34" charset="0"/>
              <a:buChar char="•"/>
            </a:pPr>
            <a:r>
              <a:rPr lang="en-US" sz="1800" b="0" i="0" u="none" strike="noStrike">
                <a:solidFill>
                  <a:srgbClr val="000000"/>
                </a:solidFill>
                <a:effectLst/>
                <a:latin typeface="Times New Roman" panose="02020603050405020304" pitchFamily="18" charset="0"/>
                <a:cs typeface="Times New Roman" panose="02020603050405020304" pitchFamily="18" charset="0"/>
              </a:rPr>
              <a:t>We will be detecting credit card frauds of customers using classification algorithms based on their information.</a:t>
            </a:r>
          </a:p>
          <a:p>
            <a:pPr algn="just" rtl="0" fontAlgn="base">
              <a:spcBef>
                <a:spcPts val="0"/>
              </a:spcBef>
              <a:spcAft>
                <a:spcPts val="0"/>
              </a:spcAft>
              <a:buFont typeface="Arial" panose="020B0604020202020204" pitchFamily="34" charset="0"/>
              <a:buChar char="•"/>
            </a:pPr>
            <a:r>
              <a:rPr lang="en-US" sz="1800">
                <a:solidFill>
                  <a:srgbClr val="000000"/>
                </a:solidFill>
                <a:latin typeface="Times New Roman" panose="02020603050405020304" pitchFamily="18" charset="0"/>
                <a:cs typeface="Times New Roman" panose="02020603050405020304" pitchFamily="18" charset="0"/>
              </a:rPr>
              <a:t>The dataset provided is the sum of all transactions of various users, hence we are developing a generic model instead of developing a personal for each profile.</a:t>
            </a:r>
            <a:endParaRPr lang="en-US" sz="1800" b="0" i="0" u="none" strike="noStrike">
              <a:solidFill>
                <a:srgbClr val="000000"/>
              </a:solidFill>
              <a:effectLst/>
              <a:latin typeface="Times New Roman" panose="02020603050405020304" pitchFamily="18" charset="0"/>
              <a:cs typeface="Times New Roman" panose="02020603050405020304" pitchFamily="18" charset="0"/>
            </a:endParaRPr>
          </a:p>
          <a:p>
            <a:pPr marL="0" indent="0" algn="just">
              <a:buNone/>
            </a:pPr>
            <a:endParaRPr lang="en-US">
              <a:latin typeface="Times New Roman" panose="02020603050405020304" pitchFamily="18" charset="0"/>
              <a:cs typeface="Times New Roman" panose="02020603050405020304" pitchFamily="18" charset="0"/>
            </a:endParaRPr>
          </a:p>
          <a:p>
            <a:pPr marL="0" indent="0" algn="just">
              <a:buNone/>
            </a:pPr>
            <a:endParaRPr lang="en-US">
              <a:latin typeface="Times New Roman" panose="02020603050405020304" pitchFamily="18" charset="0"/>
              <a:cs typeface="Times New Roman" panose="02020603050405020304" pitchFamily="18" charset="0"/>
            </a:endParaRPr>
          </a:p>
        </p:txBody>
      </p:sp>
      <p:sp>
        <p:nvSpPr>
          <p:cNvPr id="3" name="Slide Number Placeholder 2">
            <a:extLst>
              <a:ext uri="{FF2B5EF4-FFF2-40B4-BE49-F238E27FC236}">
                <a16:creationId xmlns:a16="http://schemas.microsoft.com/office/drawing/2014/main" id="{64802668-FD61-4FE2-B455-168518FAD56A}"/>
              </a:ext>
            </a:extLst>
          </p:cNvPr>
          <p:cNvSpPr>
            <a:spLocks noGrp="1"/>
          </p:cNvSpPr>
          <p:nvPr>
            <p:ph type="sldNum" sz="quarter" idx="14"/>
          </p:nvPr>
        </p:nvSpPr>
        <p:spPr/>
        <p:txBody>
          <a:bodyPr/>
          <a:lstStyle/>
          <a:p>
            <a:fld id="{12342C3A-DD85-7843-B416-BD52AB030D59}" type="slidenum">
              <a:rPr lang="en-US" smtClean="0">
                <a:latin typeface="Times New Roman" panose="02020603050405020304" pitchFamily="18" charset="0"/>
                <a:cs typeface="Times New Roman" panose="02020603050405020304" pitchFamily="18" charset="0"/>
              </a:rPr>
              <a:pPr/>
              <a:t>5</a:t>
            </a:fld>
            <a:endParaRPr lang="en-US">
              <a:latin typeface="Times New Roman" panose="02020603050405020304" pitchFamily="18" charset="0"/>
              <a:cs typeface="Times New Roman" panose="02020603050405020304" pitchFamily="18" charset="0"/>
            </a:endParaRPr>
          </a:p>
        </p:txBody>
      </p:sp>
      <p:sp>
        <p:nvSpPr>
          <p:cNvPr id="4" name="Title 3">
            <a:extLst>
              <a:ext uri="{FF2B5EF4-FFF2-40B4-BE49-F238E27FC236}">
                <a16:creationId xmlns:a16="http://schemas.microsoft.com/office/drawing/2014/main" id="{E515491D-6664-4BB8-A74D-2BCC7ECC9022}"/>
              </a:ext>
            </a:extLst>
          </p:cNvPr>
          <p:cNvSpPr>
            <a:spLocks noGrp="1"/>
          </p:cNvSpPr>
          <p:nvPr>
            <p:ph type="title"/>
          </p:nvPr>
        </p:nvSpPr>
        <p:spPr/>
        <p:txBody>
          <a:bodyPr/>
          <a:lstStyle/>
          <a:p>
            <a:r>
              <a:rPr lang="en-US">
                <a:latin typeface="Times New Roman" panose="02020603050405020304" pitchFamily="18" charset="0"/>
                <a:cs typeface="Times New Roman" panose="02020603050405020304" pitchFamily="18" charset="0"/>
              </a:rPr>
              <a:t>Problem Statement</a:t>
            </a:r>
          </a:p>
        </p:txBody>
      </p:sp>
      <p:pic>
        <p:nvPicPr>
          <p:cNvPr id="6" name="Picture 5" descr="Pile of credit cards">
            <a:extLst>
              <a:ext uri="{FF2B5EF4-FFF2-40B4-BE49-F238E27FC236}">
                <a16:creationId xmlns:a16="http://schemas.microsoft.com/office/drawing/2014/main" id="{E074EED5-C7B4-441F-9A6A-E3025BDC0B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405728">
            <a:off x="5449860" y="3921339"/>
            <a:ext cx="3347418" cy="223106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7744672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2EE5FBB-8CF8-40BB-894D-AD393A7A5BA6}"/>
              </a:ext>
            </a:extLst>
          </p:cNvPr>
          <p:cNvSpPr>
            <a:spLocks noGrp="1"/>
          </p:cNvSpPr>
          <p:nvPr>
            <p:ph type="sldNum" sz="quarter" idx="14"/>
          </p:nvPr>
        </p:nvSpPr>
        <p:spPr/>
        <p:txBody>
          <a:bodyPr/>
          <a:lstStyle/>
          <a:p>
            <a:fld id="{12342C3A-DD85-7843-B416-BD52AB030D59}" type="slidenum">
              <a:rPr lang="en-US" smtClean="0">
                <a:latin typeface="Times New Roman" panose="02020603050405020304" pitchFamily="18" charset="0"/>
                <a:cs typeface="Times New Roman" panose="02020603050405020304" pitchFamily="18" charset="0"/>
              </a:rPr>
              <a:pPr/>
              <a:t>6</a:t>
            </a:fld>
            <a:endParaRPr lang="en-US">
              <a:latin typeface="Times New Roman" panose="02020603050405020304" pitchFamily="18" charset="0"/>
              <a:cs typeface="Times New Roman" panose="02020603050405020304" pitchFamily="18" charset="0"/>
            </a:endParaRPr>
          </a:p>
        </p:txBody>
      </p:sp>
      <p:sp>
        <p:nvSpPr>
          <p:cNvPr id="4" name="Title 3">
            <a:extLst>
              <a:ext uri="{FF2B5EF4-FFF2-40B4-BE49-F238E27FC236}">
                <a16:creationId xmlns:a16="http://schemas.microsoft.com/office/drawing/2014/main" id="{1F8B3457-5351-4DA5-A722-685405FD2B64}"/>
              </a:ext>
            </a:extLst>
          </p:cNvPr>
          <p:cNvSpPr>
            <a:spLocks noGrp="1"/>
          </p:cNvSpPr>
          <p:nvPr>
            <p:ph type="title"/>
          </p:nvPr>
        </p:nvSpPr>
        <p:spPr/>
        <p:txBody>
          <a:bodyPr/>
          <a:lstStyle/>
          <a:p>
            <a:r>
              <a:rPr lang="en-US">
                <a:latin typeface="Times New Roman" panose="02020603050405020304" pitchFamily="18" charset="0"/>
                <a:cs typeface="Times New Roman" panose="02020603050405020304" pitchFamily="18" charset="0"/>
              </a:rPr>
              <a:t>Class Distribution</a:t>
            </a:r>
          </a:p>
        </p:txBody>
      </p:sp>
      <p:pic>
        <p:nvPicPr>
          <p:cNvPr id="7" name="Picture 6" descr="Shape, square&#10;&#10;Description automatically generated">
            <a:extLst>
              <a:ext uri="{FF2B5EF4-FFF2-40B4-BE49-F238E27FC236}">
                <a16:creationId xmlns:a16="http://schemas.microsoft.com/office/drawing/2014/main" id="{41BF9CA8-6F82-4683-9ED7-B654F8B859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7013" y="1476554"/>
            <a:ext cx="5003174" cy="3352381"/>
          </a:xfrm>
          <a:prstGeom prst="rect">
            <a:avLst/>
          </a:prstGeom>
        </p:spPr>
      </p:pic>
      <p:sp>
        <p:nvSpPr>
          <p:cNvPr id="8" name="TextBox 7">
            <a:extLst>
              <a:ext uri="{FF2B5EF4-FFF2-40B4-BE49-F238E27FC236}">
                <a16:creationId xmlns:a16="http://schemas.microsoft.com/office/drawing/2014/main" id="{482FC611-659A-4C3B-8D02-CED8D6741331}"/>
              </a:ext>
            </a:extLst>
          </p:cNvPr>
          <p:cNvSpPr txBox="1"/>
          <p:nvPr/>
        </p:nvSpPr>
        <p:spPr>
          <a:xfrm>
            <a:off x="5393094" y="1750061"/>
            <a:ext cx="3153257" cy="1477328"/>
          </a:xfrm>
          <a:prstGeom prst="rect">
            <a:avLst/>
          </a:prstGeom>
          <a:noFill/>
          <a:ln>
            <a:solidFill>
              <a:schemeClr val="tx2"/>
            </a:solidFill>
          </a:ln>
        </p:spPr>
        <p:txBody>
          <a:bodyPr wrap="square" rtlCol="0">
            <a:spAutoFit/>
          </a:bodyPr>
          <a:lstStyle/>
          <a:p>
            <a:pPr algn="just"/>
            <a:r>
              <a:rPr lang="en-US">
                <a:latin typeface="Times New Roman" panose="02020603050405020304" pitchFamily="18" charset="0"/>
                <a:cs typeface="Times New Roman" panose="02020603050405020304" pitchFamily="18" charset="0"/>
              </a:rPr>
              <a:t>So, as we can see that the dataset is imbalanced hence training this model on the imbalanced dataset would create a biased one.</a:t>
            </a:r>
          </a:p>
        </p:txBody>
      </p:sp>
    </p:spTree>
    <p:extLst>
      <p:ext uri="{BB962C8B-B14F-4D97-AF65-F5344CB8AC3E}">
        <p14:creationId xmlns:p14="http://schemas.microsoft.com/office/powerpoint/2010/main" val="1384496231"/>
      </p:ext>
    </p:extLst>
  </p:cSld>
  <p:clrMapOvr>
    <a:masterClrMapping/>
  </p:clrMapOvr>
  <p:extLst>
    <p:ext uri="{6950BFC3-D8DA-4A85-94F7-54DA5524770B}">
      <p188:commentRel xmlns:p188="http://schemas.microsoft.com/office/powerpoint/2018/8/main" r:id="rId2"/>
    </p:ext>
  </p:extLs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CB1411D-0A68-4667-9CA6-83AD9F5B484E}"/>
              </a:ext>
            </a:extLst>
          </p:cNvPr>
          <p:cNvSpPr>
            <a:spLocks noGrp="1"/>
          </p:cNvSpPr>
          <p:nvPr>
            <p:ph type="sldNum" sz="quarter" idx="15"/>
          </p:nvPr>
        </p:nvSpPr>
        <p:spPr/>
        <p:txBody>
          <a:bodyPr/>
          <a:lstStyle/>
          <a:p>
            <a:fld id="{12342C3A-DD85-7843-B416-BD52AB030D59}" type="slidenum">
              <a:rPr lang="en-US" smtClean="0">
                <a:latin typeface="Times New Roman" panose="02020603050405020304" pitchFamily="18" charset="0"/>
                <a:cs typeface="Times New Roman" panose="02020603050405020304" pitchFamily="18" charset="0"/>
              </a:rPr>
              <a:pPr/>
              <a:t>7</a:t>
            </a:fld>
            <a:endParaRPr lang="en-US">
              <a:latin typeface="Times New Roman" panose="02020603050405020304" pitchFamily="18" charset="0"/>
              <a:cs typeface="Times New Roman" panose="02020603050405020304" pitchFamily="18" charset="0"/>
            </a:endParaRPr>
          </a:p>
        </p:txBody>
      </p:sp>
      <p:sp>
        <p:nvSpPr>
          <p:cNvPr id="4" name="Title 3">
            <a:extLst>
              <a:ext uri="{FF2B5EF4-FFF2-40B4-BE49-F238E27FC236}">
                <a16:creationId xmlns:a16="http://schemas.microsoft.com/office/drawing/2014/main" id="{B3A2B37C-4284-45BE-B463-1BB02BF92DAF}"/>
              </a:ext>
            </a:extLst>
          </p:cNvPr>
          <p:cNvSpPr>
            <a:spLocks noGrp="1"/>
          </p:cNvSpPr>
          <p:nvPr>
            <p:ph type="title"/>
          </p:nvPr>
        </p:nvSpPr>
        <p:spPr/>
        <p:txBody>
          <a:bodyPr/>
          <a:lstStyle/>
          <a:p>
            <a:r>
              <a:rPr lang="en-US">
                <a:latin typeface="Times New Roman" panose="02020603050405020304" pitchFamily="18" charset="0"/>
                <a:cs typeface="Times New Roman" panose="02020603050405020304" pitchFamily="18" charset="0"/>
              </a:rPr>
              <a:t>Credit card transaction time density plot</a:t>
            </a:r>
          </a:p>
        </p:txBody>
      </p:sp>
      <p:pic>
        <p:nvPicPr>
          <p:cNvPr id="8" name="Picture 7" descr="Chart, line chart&#10;&#10;Description automatically generated">
            <a:extLst>
              <a:ext uri="{FF2B5EF4-FFF2-40B4-BE49-F238E27FC236}">
                <a16:creationId xmlns:a16="http://schemas.microsoft.com/office/drawing/2014/main" id="{D82C395C-0361-4E5E-BFED-6A235DEBF5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569823"/>
            <a:ext cx="9144000" cy="2636003"/>
          </a:xfrm>
          <a:prstGeom prst="rect">
            <a:avLst/>
          </a:prstGeom>
          <a:ln>
            <a:solidFill>
              <a:schemeClr val="tx2"/>
            </a:solidFill>
          </a:ln>
        </p:spPr>
      </p:pic>
      <p:sp>
        <p:nvSpPr>
          <p:cNvPr id="9" name="TextBox 8">
            <a:extLst>
              <a:ext uri="{FF2B5EF4-FFF2-40B4-BE49-F238E27FC236}">
                <a16:creationId xmlns:a16="http://schemas.microsoft.com/office/drawing/2014/main" id="{963FE133-DAD3-4093-8608-8FEA33CB31AE}"/>
              </a:ext>
            </a:extLst>
          </p:cNvPr>
          <p:cNvSpPr txBox="1"/>
          <p:nvPr/>
        </p:nvSpPr>
        <p:spPr>
          <a:xfrm>
            <a:off x="522514" y="4618653"/>
            <a:ext cx="8023837" cy="646331"/>
          </a:xfrm>
          <a:prstGeom prst="rect">
            <a:avLst/>
          </a:prstGeom>
          <a:noFill/>
        </p:spPr>
        <p:txBody>
          <a:bodyPr wrap="square" rtlCol="0">
            <a:spAutoFit/>
          </a:bodyPr>
          <a:lstStyle/>
          <a:p>
            <a:pPr algn="just"/>
            <a:r>
              <a:rPr lang="en-US">
                <a:latin typeface="Times New Roman" panose="02020603050405020304" pitchFamily="18" charset="0"/>
                <a:cs typeface="Times New Roman" panose="02020603050405020304" pitchFamily="18" charset="0"/>
              </a:rPr>
              <a:t>So, this </a:t>
            </a:r>
            <a:r>
              <a:rPr lang="en-US" i="0">
                <a:solidFill>
                  <a:srgbClr val="202124"/>
                </a:solidFill>
                <a:effectLst/>
                <a:latin typeface="Times New Roman" panose="02020603050405020304" pitchFamily="18" charset="0"/>
                <a:cs typeface="Times New Roman" panose="02020603050405020304" pitchFamily="18" charset="0"/>
              </a:rPr>
              <a:t>Credit Card Transactions Time Density Plot visualizes the distribution of 'Not Fraud' and 'Fraud' transaction over a continuous interval of the time period</a:t>
            </a:r>
            <a:endParaRPr lang="en-US">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166933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5E2D262-4472-41A3-984F-7B6A6800F2C7}"/>
              </a:ext>
            </a:extLst>
          </p:cNvPr>
          <p:cNvSpPr>
            <a:spLocks noGrp="1"/>
          </p:cNvSpPr>
          <p:nvPr>
            <p:ph type="sldNum" sz="quarter" idx="15"/>
          </p:nvPr>
        </p:nvSpPr>
        <p:spPr/>
        <p:txBody>
          <a:bodyPr/>
          <a:lstStyle/>
          <a:p>
            <a:fld id="{12342C3A-DD85-7843-B416-BD52AB030D59}" type="slidenum">
              <a:rPr lang="en-US" smtClean="0"/>
              <a:pPr/>
              <a:t>8</a:t>
            </a:fld>
            <a:endParaRPr lang="en-US"/>
          </a:p>
        </p:txBody>
      </p:sp>
      <p:sp>
        <p:nvSpPr>
          <p:cNvPr id="4" name="Title 3">
            <a:extLst>
              <a:ext uri="{FF2B5EF4-FFF2-40B4-BE49-F238E27FC236}">
                <a16:creationId xmlns:a16="http://schemas.microsoft.com/office/drawing/2014/main" id="{67630DB9-8DCC-4701-87E1-824AF9E89F3C}"/>
              </a:ext>
            </a:extLst>
          </p:cNvPr>
          <p:cNvSpPr>
            <a:spLocks noGrp="1"/>
          </p:cNvSpPr>
          <p:nvPr>
            <p:ph type="title"/>
          </p:nvPr>
        </p:nvSpPr>
        <p:spPr/>
        <p:txBody>
          <a:bodyPr/>
          <a:lstStyle/>
          <a:p>
            <a:r>
              <a:rPr lang="en-US">
                <a:latin typeface="Times New Roman" panose="02020603050405020304" pitchFamily="18" charset="0"/>
                <a:cs typeface="Times New Roman" panose="02020603050405020304" pitchFamily="18" charset="0"/>
              </a:rPr>
              <a:t>Total number of transactions against time</a:t>
            </a:r>
          </a:p>
        </p:txBody>
      </p:sp>
      <p:pic>
        <p:nvPicPr>
          <p:cNvPr id="8" name="Picture 7" descr="A picture containing text&#10;&#10;Description automatically generated">
            <a:extLst>
              <a:ext uri="{FF2B5EF4-FFF2-40B4-BE49-F238E27FC236}">
                <a16:creationId xmlns:a16="http://schemas.microsoft.com/office/drawing/2014/main" id="{A5FAB8EB-FFA5-4EED-ABF5-CE0A321721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61672"/>
            <a:ext cx="8864082" cy="3534656"/>
          </a:xfrm>
          <a:prstGeom prst="rect">
            <a:avLst/>
          </a:prstGeom>
        </p:spPr>
      </p:pic>
      <p:sp>
        <p:nvSpPr>
          <p:cNvPr id="9" name="TextBox 8">
            <a:extLst>
              <a:ext uri="{FF2B5EF4-FFF2-40B4-BE49-F238E27FC236}">
                <a16:creationId xmlns:a16="http://schemas.microsoft.com/office/drawing/2014/main" id="{B852B125-1863-48F7-8D99-260C3125D15E}"/>
              </a:ext>
            </a:extLst>
          </p:cNvPr>
          <p:cNvSpPr txBox="1"/>
          <p:nvPr/>
        </p:nvSpPr>
        <p:spPr>
          <a:xfrm>
            <a:off x="227013" y="5514392"/>
            <a:ext cx="8637069" cy="369332"/>
          </a:xfrm>
          <a:prstGeom prst="rect">
            <a:avLst/>
          </a:prstGeom>
          <a:noFill/>
        </p:spPr>
        <p:txBody>
          <a:bodyPr wrap="square" rtlCol="0">
            <a:spAutoFit/>
          </a:bodyPr>
          <a:lstStyle/>
          <a:p>
            <a:r>
              <a:rPr lang="en-US" err="1"/>
              <a:t>dwydu</a:t>
            </a:r>
            <a:endParaRPr lang="en-US"/>
          </a:p>
        </p:txBody>
      </p:sp>
    </p:spTree>
    <p:extLst>
      <p:ext uri="{BB962C8B-B14F-4D97-AF65-F5344CB8AC3E}">
        <p14:creationId xmlns:p14="http://schemas.microsoft.com/office/powerpoint/2010/main" val="31088002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E0EA28D-8D9D-49BD-8C3F-F237792F2EEF}"/>
              </a:ext>
            </a:extLst>
          </p:cNvPr>
          <p:cNvSpPr>
            <a:spLocks noGrp="1"/>
          </p:cNvSpPr>
          <p:nvPr>
            <p:ph type="sldNum" sz="quarter" idx="14"/>
          </p:nvPr>
        </p:nvSpPr>
        <p:spPr/>
        <p:txBody>
          <a:bodyPr/>
          <a:lstStyle/>
          <a:p>
            <a:fld id="{12342C3A-DD85-7843-B416-BD52AB030D59}" type="slidenum">
              <a:rPr lang="en-US" smtClean="0">
                <a:latin typeface="Times New Roman" panose="02020603050405020304" pitchFamily="18" charset="0"/>
                <a:cs typeface="Times New Roman" panose="02020603050405020304" pitchFamily="18" charset="0"/>
              </a:rPr>
              <a:pPr/>
              <a:t>9</a:t>
            </a:fld>
            <a:endParaRPr lang="en-US">
              <a:latin typeface="Times New Roman" panose="02020603050405020304" pitchFamily="18" charset="0"/>
              <a:cs typeface="Times New Roman" panose="02020603050405020304" pitchFamily="18" charset="0"/>
            </a:endParaRPr>
          </a:p>
        </p:txBody>
      </p:sp>
      <p:sp>
        <p:nvSpPr>
          <p:cNvPr id="4" name="Title 3">
            <a:extLst>
              <a:ext uri="{FF2B5EF4-FFF2-40B4-BE49-F238E27FC236}">
                <a16:creationId xmlns:a16="http://schemas.microsoft.com/office/drawing/2014/main" id="{42EFEEC7-5107-4A37-84D8-FC3B7284FB2A}"/>
              </a:ext>
            </a:extLst>
          </p:cNvPr>
          <p:cNvSpPr>
            <a:spLocks noGrp="1"/>
          </p:cNvSpPr>
          <p:nvPr>
            <p:ph type="title"/>
          </p:nvPr>
        </p:nvSpPr>
        <p:spPr/>
        <p:txBody>
          <a:bodyPr/>
          <a:lstStyle/>
          <a:p>
            <a:r>
              <a:rPr lang="en-US">
                <a:latin typeface="Times New Roman" panose="02020603050405020304" pitchFamily="18" charset="0"/>
                <a:cs typeface="Times New Roman" panose="02020603050405020304" pitchFamily="18" charset="0"/>
              </a:rPr>
              <a:t>Correlation of the data points</a:t>
            </a:r>
          </a:p>
        </p:txBody>
      </p:sp>
      <p:pic>
        <p:nvPicPr>
          <p:cNvPr id="7" name="Picture 6" descr="Chart&#10;&#10;Description automatically generated">
            <a:extLst>
              <a:ext uri="{FF2B5EF4-FFF2-40B4-BE49-F238E27FC236}">
                <a16:creationId xmlns:a16="http://schemas.microsoft.com/office/drawing/2014/main" id="{CF504F3D-6F87-4D31-A060-58E26FCEE9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7013" y="1055000"/>
            <a:ext cx="5002897" cy="5280485"/>
          </a:xfrm>
          <a:prstGeom prst="rect">
            <a:avLst/>
          </a:prstGeom>
        </p:spPr>
      </p:pic>
      <p:sp>
        <p:nvSpPr>
          <p:cNvPr id="8" name="TextBox 7">
            <a:extLst>
              <a:ext uri="{FF2B5EF4-FFF2-40B4-BE49-F238E27FC236}">
                <a16:creationId xmlns:a16="http://schemas.microsoft.com/office/drawing/2014/main" id="{480F09AC-16F0-4FAC-B461-196704953BA8}"/>
              </a:ext>
            </a:extLst>
          </p:cNvPr>
          <p:cNvSpPr txBox="1"/>
          <p:nvPr/>
        </p:nvSpPr>
        <p:spPr>
          <a:xfrm>
            <a:off x="5495731" y="1184988"/>
            <a:ext cx="2864498" cy="1754326"/>
          </a:xfrm>
          <a:prstGeom prst="rect">
            <a:avLst/>
          </a:prstGeom>
          <a:noFill/>
          <a:ln>
            <a:solidFill>
              <a:schemeClr val="accent6"/>
            </a:solidFill>
          </a:ln>
        </p:spPr>
        <p:txBody>
          <a:bodyPr wrap="square" rtlCol="0">
            <a:spAutoFit/>
          </a:bodyPr>
          <a:lstStyle/>
          <a:p>
            <a:pPr algn="just"/>
            <a:r>
              <a:rPr lang="en-US">
                <a:latin typeface="Times New Roman" panose="02020603050405020304" pitchFamily="18" charset="0"/>
                <a:cs typeface="Times New Roman" panose="02020603050405020304" pitchFamily="18" charset="0"/>
              </a:rPr>
              <a:t>As observed from the correlation graph, there is no attribute which has a higher dependency on deciding whether the transaction is fraudulent or not.</a:t>
            </a:r>
          </a:p>
        </p:txBody>
      </p:sp>
    </p:spTree>
    <p:extLst>
      <p:ext uri="{BB962C8B-B14F-4D97-AF65-F5344CB8AC3E}">
        <p14:creationId xmlns:p14="http://schemas.microsoft.com/office/powerpoint/2010/main" val="498904776"/>
      </p:ext>
    </p:extLst>
  </p:cSld>
  <p:clrMapOvr>
    <a:masterClrMapping/>
  </p:clrMapOvr>
</p:sld>
</file>

<file path=ppt/theme/theme1.xml><?xml version="1.0" encoding="utf-8"?>
<a:theme xmlns:a="http://schemas.openxmlformats.org/drawingml/2006/main" name="Cover Slides">
  <a:themeElements>
    <a:clrScheme name="Custom 4">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DF7023"/>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Content - No Photo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Photo Background">
  <a:themeElements>
    <a:clrScheme name="Custom 5">
      <a:dk1>
        <a:sysClr val="windowText" lastClr="000000"/>
      </a:dk1>
      <a:lt1>
        <a:sysClr val="window" lastClr="FFFFFF"/>
      </a:lt1>
      <a:dk2>
        <a:srgbClr val="1F497D"/>
      </a:dk2>
      <a:lt2>
        <a:srgbClr val="EEECE1"/>
      </a:lt2>
      <a:accent1>
        <a:srgbClr val="04316D"/>
      </a:accent1>
      <a:accent2>
        <a:srgbClr val="DF7023"/>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Blank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Section Break">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Quotes or Statement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7.xml><?xml version="1.0" encoding="utf-8"?>
<a:theme xmlns:a="http://schemas.openxmlformats.org/drawingml/2006/main" name="Content with Photo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xml><?xml version="1.0" encoding="utf-8"?>
<a:theme xmlns:a="http://schemas.openxmlformats.org/drawingml/2006/main" name="Charts, Data and Table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9.xml><?xml version="1.0" encoding="utf-8"?>
<a:theme xmlns:a="http://schemas.openxmlformats.org/drawingml/2006/main" name="Closing Slid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877C2B34EB0706418882CBA70B3AC719" ma:contentTypeVersion="11" ma:contentTypeDescription="Create a new document." ma:contentTypeScope="" ma:versionID="121211b58f5e42ce90a64c0faba0d780">
  <xsd:schema xmlns:xsd="http://www.w3.org/2001/XMLSchema" xmlns:xs="http://www.w3.org/2001/XMLSchema" xmlns:p="http://schemas.microsoft.com/office/2006/metadata/properties" xmlns:ns3="01bd8dd3-4d80-408b-b0ae-9778f576e975" xmlns:ns4="2d7e2c4b-dcc7-407c-accd-c9074d767fc1" targetNamespace="http://schemas.microsoft.com/office/2006/metadata/properties" ma:root="true" ma:fieldsID="795e974f25933e4e767245cceb1c5bea" ns3:_="" ns4:_="">
    <xsd:import namespace="01bd8dd3-4d80-408b-b0ae-9778f576e975"/>
    <xsd:import namespace="2d7e2c4b-dcc7-407c-accd-c9074d767fc1"/>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4:SharedWithUsers" minOccurs="0"/>
                <xsd:element ref="ns4:SharedWithDetails" minOccurs="0"/>
                <xsd:element ref="ns4: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1bd8dd3-4d80-408b-b0ae-9778f576e97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d7e2c4b-dcc7-407c-accd-c9074d767fc1"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element name="SharingHintHash" ma:index="18"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E1FB95B-E6CD-4645-A4C6-FCEDD8329844}">
  <ds:schemaRefs>
    <ds:schemaRef ds:uri="http://schemas.microsoft.com/sharepoint/v3/contenttype/forms"/>
  </ds:schemaRefs>
</ds:datastoreItem>
</file>

<file path=customXml/itemProps2.xml><?xml version="1.0" encoding="utf-8"?>
<ds:datastoreItem xmlns:ds="http://schemas.openxmlformats.org/officeDocument/2006/customXml" ds:itemID="{39BECBF4-E283-44EA-A6A2-7EB2267A4ACE}">
  <ds:schemaRefs>
    <ds:schemaRef ds:uri="01bd8dd3-4d80-408b-b0ae-9778f576e975"/>
    <ds:schemaRef ds:uri="2d7e2c4b-dcc7-407c-accd-c9074d767fc1"/>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41D32217-C53F-4825-A025-B27F307C0005}">
  <ds:schemaRefs>
    <ds:schemaRef ds:uri="01bd8dd3-4d80-408b-b0ae-9778f576e975"/>
    <ds:schemaRef ds:uri="2d7e2c4b-dcc7-407c-accd-c9074d767fc1"/>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Essential</Template>
  <TotalTime>39305</TotalTime>
  <Words>526</Words>
  <Application>Microsoft Office PowerPoint</Application>
  <PresentationFormat>On-screen Show (4:3)</PresentationFormat>
  <Paragraphs>91</Paragraphs>
  <Slides>20</Slides>
  <Notes>0</Notes>
  <HiddenSlides>0</HiddenSlides>
  <MMClips>0</MMClips>
  <ScaleCrop>false</ScaleCrop>
  <HeadingPairs>
    <vt:vector size="6" baseType="variant">
      <vt:variant>
        <vt:lpstr>Fonts Used</vt:lpstr>
      </vt:variant>
      <vt:variant>
        <vt:i4>4</vt:i4>
      </vt:variant>
      <vt:variant>
        <vt:lpstr>Theme</vt:lpstr>
      </vt:variant>
      <vt:variant>
        <vt:i4>9</vt:i4>
      </vt:variant>
      <vt:variant>
        <vt:lpstr>Slide Titles</vt:lpstr>
      </vt:variant>
      <vt:variant>
        <vt:i4>20</vt:i4>
      </vt:variant>
    </vt:vector>
  </HeadingPairs>
  <TitlesOfParts>
    <vt:vector size="33" baseType="lpstr">
      <vt:lpstr>Arial</vt:lpstr>
      <vt:lpstr>Calibri</vt:lpstr>
      <vt:lpstr>Century Gothic</vt:lpstr>
      <vt:lpstr>Times New Roman</vt:lpstr>
      <vt:lpstr>Cover Slides</vt:lpstr>
      <vt:lpstr>Content - No Photos</vt:lpstr>
      <vt:lpstr>Photo Background</vt:lpstr>
      <vt:lpstr>Blanks</vt:lpstr>
      <vt:lpstr>Section Break</vt:lpstr>
      <vt:lpstr>Quotes or Statements</vt:lpstr>
      <vt:lpstr>Content with Photos</vt:lpstr>
      <vt:lpstr>Charts, Data and Tables</vt:lpstr>
      <vt:lpstr>Closing Slide</vt:lpstr>
      <vt:lpstr>PowerPoint Presentation</vt:lpstr>
      <vt:lpstr>Team Members </vt:lpstr>
      <vt:lpstr>Today’s Agenda</vt:lpstr>
      <vt:lpstr>Credit Card Fraud Detection Dataset</vt:lpstr>
      <vt:lpstr>Problem Statement</vt:lpstr>
      <vt:lpstr>Class Distribution</vt:lpstr>
      <vt:lpstr>Credit card transaction time density plot</vt:lpstr>
      <vt:lpstr>Total number of transactions against time</vt:lpstr>
      <vt:lpstr>Correlation of the data points</vt:lpstr>
      <vt:lpstr>Up sampling – Smote </vt:lpstr>
      <vt:lpstr>Different Models</vt:lpstr>
      <vt:lpstr>Logistic Regression</vt:lpstr>
      <vt:lpstr>Decision Tree</vt:lpstr>
      <vt:lpstr>Decision Tree</vt:lpstr>
      <vt:lpstr>Random Forest</vt:lpstr>
      <vt:lpstr>KNN</vt:lpstr>
      <vt:lpstr>XGBoost</vt:lpstr>
      <vt:lpstr>ANN</vt:lpstr>
      <vt:lpstr>Comparison against various Models</vt:lpstr>
      <vt:lpstr>PowerPoint Presentation</vt:lpstr>
    </vt:vector>
  </TitlesOfParts>
  <Company>Stevens Institute of Technology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143 Years of Innovation</dc:title>
  <dc:creator>Laura Bubeck</dc:creator>
  <cp:lastModifiedBy>Varun Reddy</cp:lastModifiedBy>
  <cp:revision>963</cp:revision>
  <cp:lastPrinted>2016-08-09T14:57:31Z</cp:lastPrinted>
  <dcterms:created xsi:type="dcterms:W3CDTF">2013-11-01T14:42:31Z</dcterms:created>
  <dcterms:modified xsi:type="dcterms:W3CDTF">2022-04-23T19:47:18Z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0x010100877C2B34EB0706418882CBA70B3AC719</vt:lpwstr>
  </property>
</Properties>
</file>